
<file path=[Content_Types].xml><?xml version="1.0" encoding="utf-8"?>
<Types xmlns="http://schemas.openxmlformats.org/package/2006/content-types">
  <Default Extension="bin" ContentType="image/png"/>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tags/tag2.xml" ContentType="application/vnd.openxmlformats-officedocument.presentationml.tags+xml"/>
  <Override PartName="/ppt/notesSlides/notesSlide10.xml" ContentType="application/vnd.openxmlformats-officedocument.presentationml.notesSlide+xml"/>
  <Override PartName="/ppt/charts/chart8.xml" ContentType="application/vnd.openxmlformats-officedocument.drawingml.chart+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tags/tag4.xml" ContentType="application/vnd.openxmlformats-officedocument.presentationml.tags+xml"/>
  <Override PartName="/ppt/notesSlides/notesSlide1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 id="2147483665" r:id="rId9"/>
  </p:sldMasterIdLst>
  <p:notesMasterIdLst>
    <p:notesMasterId r:id="rId36"/>
  </p:notesMasterIdLst>
  <p:sldIdLst>
    <p:sldId id="1884" r:id="rId10"/>
    <p:sldId id="2139" r:id="rId11"/>
    <p:sldId id="257" r:id="rId12"/>
    <p:sldId id="2456" r:id="rId13"/>
    <p:sldId id="2433" r:id="rId14"/>
    <p:sldId id="467" r:id="rId15"/>
    <p:sldId id="2363" r:id="rId16"/>
    <p:sldId id="2458" r:id="rId17"/>
    <p:sldId id="2434" r:id="rId18"/>
    <p:sldId id="2308" r:id="rId19"/>
    <p:sldId id="2309" r:id="rId20"/>
    <p:sldId id="2370" r:id="rId21"/>
    <p:sldId id="2459" r:id="rId22"/>
    <p:sldId id="489" r:id="rId23"/>
    <p:sldId id="490" r:id="rId24"/>
    <p:sldId id="2133" r:id="rId25"/>
    <p:sldId id="2157" r:id="rId26"/>
    <p:sldId id="1816" r:id="rId27"/>
    <p:sldId id="2144" r:id="rId28"/>
    <p:sldId id="466" r:id="rId29"/>
    <p:sldId id="2032" r:id="rId30"/>
    <p:sldId id="2476" r:id="rId31"/>
    <p:sldId id="2480" r:id="rId32"/>
    <p:sldId id="2479" r:id="rId33"/>
    <p:sldId id="2487" r:id="rId34"/>
    <p:sldId id="2478" r:id="rId35"/>
  </p:sldIdLst>
  <p:sldSz cx="12192000" cy="6858000"/>
  <p:notesSz cx="6858000" cy="9144000"/>
  <p:custDataLst>
    <p:custData r:id="rId2"/>
    <p:custData r:id="rId4"/>
    <p:custData r:id="rId1"/>
    <p:custData r:id="rId6"/>
    <p:custData r:id="rId3"/>
    <p:custData r:id="rId7"/>
    <p:custData r:id="rId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48" autoAdjust="0"/>
    <p:restoredTop sz="94660"/>
  </p:normalViewPr>
  <p:slideViewPr>
    <p:cSldViewPr snapToGrid="0">
      <p:cViewPr varScale="1">
        <p:scale>
          <a:sx n="113" d="100"/>
          <a:sy n="113" d="100"/>
        </p:scale>
        <p:origin x="102" y="48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omgest2\COMGEST_GROUP\MARKETING_LIBRARY\Presentations\Tools\Excels_for_presentations\EUROPE_GEO\MACRO\GEO_FactSet%20Revere%20Revenue%20Exposure_20221231.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1" Type="http://schemas.openxmlformats.org/officeDocument/2006/relationships/oleObject" Target="file:///\\comgest2\COMGEST_SHARES\MARKETING_COMMS\1_Bespoke_Presentations\Pr&#233;sentations%20d&#233;di&#233;es\2023\01\30%20WF_Europe\FactSet%20Revere%20Revenue%20Exposure%20-%20Smaller%20companies.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smasuda\AppData\Local\Microsoft\Windows\INetCache\Content.Outlook\598W05JL\Cumulative%20Perf%20-%20Europe%20Funds%20%20Indexes_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omgest2\COMGEST_GROUP\MARKETING_LIBRARY\Presentations\Tools\Excels_for_presentations\EUROPE_PAN%20(Growth%20and%20RE)\EPS%20NAV%20Graph\1xQ_EPS_PE_NAV_RE_EUR_Factset_EPS%20rebased%20at%20PE%20fund%20average%20-%20Comgest%20Growth%20Europ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mgest2\COMGEST_GROUP\MARKETING_LIBRARY\Presentations\Tools\Excels_for_presentations\EUROPE_GEO\PE-EPS\GEO_EPS_PE_NAV_EUR_Factset_Y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mgest2\COMGEST_GROUP\MARKETING_LIBRARY\Presentations\Tools\Excels_for_presentations\EUROPE_SMALLER%20COS\EPS%20-%20PE\EUROPE%20SC_EPS_PE_NAV_EUR_Factset_YC.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file:///\\comgest2\COMGEST_GROUP\MARKETING_LIBRARY\Presentations\Tools\Excels_for_presentations\EUROPE_PAN%20(Growth%20and%20RE)\Macro\1xQ_Organic_Sales_Growth_202206.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vbenattar\AppData\Local\Microsoft\Windows\INetCache\Content.Outlook\OU36OY42\FactSet%20Revere%20Revenue%20Exposure%20-%20Europ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36-4355-BE86-B6FE13FEA1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36-4355-BE86-B6FE13FEA1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36-4355-BE86-B6FE13FEA18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36-4355-BE86-B6FE13FEA185}"/>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8069-413A-8244-1751380679A2}"/>
            </c:ext>
          </c:extLst>
        </c:ser>
        <c:dLbls>
          <c:showLegendKey val="0"/>
          <c:showVal val="0"/>
          <c:showCatName val="0"/>
          <c:showSerName val="0"/>
          <c:showPercent val="0"/>
          <c:showBubbleSize val="0"/>
          <c:showLeaderLines val="1"/>
        </c:dLbls>
        <c:firstSliceAng val="270"/>
        <c:holeSize val="8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7702402584294"/>
          <c:y val="0.1030632165573627"/>
          <c:w val="0.58937235009085409"/>
          <c:h val="0.8241306029457020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2C-4433-AAF0-5357F16317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2C-4433-AAF0-5357F16317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2C-4433-AAF0-5357F16317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F2C-4433-AAF0-5357F163175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F2C-4433-AAF0-5357F163175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F2C-4433-AAF0-5357F163175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F2C-4433-AAF0-5357F163175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F2C-4433-AAF0-5357F163175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F2C-4433-AAF0-5357F163175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F2C-4433-AAF0-5357F163175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F2C-4433-AAF0-5357F163175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F2C-4433-AAF0-5357F163175B}"/>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F2C-4433-AAF0-5357F163175B}"/>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F2C-4433-AAF0-5357F163175B}"/>
              </c:ext>
            </c:extLst>
          </c:dPt>
          <c:dLbls>
            <c:dLbl>
              <c:idx val="0"/>
              <c:layout>
                <c:manualLayout>
                  <c:x val="-6.41025641025641E-3"/>
                  <c:y val="9.8599422378187015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solidFill>
                      <a:latin typeface="Gotham Book" pitchFamily="50" charset="0"/>
                      <a:ea typeface="+mn-ea"/>
                      <a:cs typeface="Gotham Book" pitchFamily="50" charset="0"/>
                    </a:defRPr>
                  </a:pPr>
                  <a:endParaRPr lang="fr-F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F2C-4433-AAF0-5357F163175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Gotham Book" pitchFamily="50" charset="0"/>
                    <a:ea typeface="+mn-ea"/>
                    <a:cs typeface="Gotham Book" pitchFamily="50"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'Data Percent'!$G$2:$G$5</c:f>
              <c:strCache>
                <c:ptCount val="4"/>
                <c:pt idx="0">
                  <c:v>Africa &amp; Middle East</c:v>
                </c:pt>
                <c:pt idx="1">
                  <c:v>Americas</c:v>
                </c:pt>
                <c:pt idx="2">
                  <c:v>Asia/Pacific</c:v>
                </c:pt>
                <c:pt idx="3">
                  <c:v>Europe</c:v>
                </c:pt>
              </c:strCache>
            </c:strRef>
          </c:cat>
          <c:val>
            <c:numRef>
              <c:f>'Data Percent'!$H$2:$H$5</c:f>
              <c:numCache>
                <c:formatCode>0.00%</c:formatCode>
                <c:ptCount val="4"/>
                <c:pt idx="0">
                  <c:v>3.1555973310180035E-2</c:v>
                </c:pt>
                <c:pt idx="1">
                  <c:v>0.26579610441177492</c:v>
                </c:pt>
                <c:pt idx="2">
                  <c:v>0.22401384032807081</c:v>
                </c:pt>
                <c:pt idx="3">
                  <c:v>0.47383233041651901</c:v>
                </c:pt>
              </c:numCache>
            </c:numRef>
          </c:val>
          <c:extLst>
            <c:ext xmlns:c16="http://schemas.microsoft.com/office/drawing/2014/chart" uri="{C3380CC4-5D6E-409C-BE32-E72D297353CC}">
              <c16:uniqueId val="{0000001C-7F2C-4433-AAF0-5357F163175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7702402584294"/>
          <c:y val="0.1030632165573627"/>
          <c:w val="0.58937235009085409"/>
          <c:h val="0.8241306029457020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94-418D-B2CB-F8F327F2F5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94-418D-B2CB-F8F327F2F5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94-418D-B2CB-F8F327F2F5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94-418D-B2CB-F8F327F2F53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94-418D-B2CB-F8F327F2F53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194-418D-B2CB-F8F327F2F53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194-418D-B2CB-F8F327F2F53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194-418D-B2CB-F8F327F2F53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194-418D-B2CB-F8F327F2F53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194-418D-B2CB-F8F327F2F53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194-418D-B2CB-F8F327F2F53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B194-418D-B2CB-F8F327F2F53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194-418D-B2CB-F8F327F2F530}"/>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B194-418D-B2CB-F8F327F2F530}"/>
              </c:ext>
            </c:extLst>
          </c:dPt>
          <c:dLbls>
            <c:dLbl>
              <c:idx val="0"/>
              <c:layout>
                <c:manualLayout>
                  <c:x val="-6.41025641025641E-3"/>
                  <c:y val="9.8599422378187015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solidFill>
                      <a:latin typeface="Gotham Book" pitchFamily="50" charset="0"/>
                      <a:ea typeface="+mn-ea"/>
                      <a:cs typeface="Gotham Book" pitchFamily="50" charset="0"/>
                    </a:defRPr>
                  </a:pPr>
                  <a:endParaRPr lang="fr-F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94-418D-B2CB-F8F327F2F53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Gotham Book" pitchFamily="50" charset="0"/>
                    <a:ea typeface="+mn-ea"/>
                    <a:cs typeface="Gotham Book" pitchFamily="50"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'Data Percent'!$H$30:$H$33</c:f>
              <c:strCache>
                <c:ptCount val="4"/>
                <c:pt idx="0">
                  <c:v>Africa &amp; Middle East</c:v>
                </c:pt>
                <c:pt idx="1">
                  <c:v>Americas</c:v>
                </c:pt>
                <c:pt idx="2">
                  <c:v>Asia/Pacific</c:v>
                </c:pt>
                <c:pt idx="3">
                  <c:v>Europe</c:v>
                </c:pt>
              </c:strCache>
            </c:strRef>
          </c:cat>
          <c:val>
            <c:numRef>
              <c:f>'Data Percent'!$I$30:$I$33</c:f>
              <c:numCache>
                <c:formatCode>0.0%</c:formatCode>
                <c:ptCount val="4"/>
                <c:pt idx="0">
                  <c:v>2.2309364045569095E-2</c:v>
                </c:pt>
                <c:pt idx="1">
                  <c:v>0.2581795818521242</c:v>
                </c:pt>
                <c:pt idx="2">
                  <c:v>0.12890221543533581</c:v>
                </c:pt>
                <c:pt idx="3">
                  <c:v>0.58898702391123292</c:v>
                </c:pt>
              </c:numCache>
            </c:numRef>
          </c:val>
          <c:extLst>
            <c:ext xmlns:c16="http://schemas.microsoft.com/office/drawing/2014/chart" uri="{C3380CC4-5D6E-409C-BE32-E72D297353CC}">
              <c16:uniqueId val="{0000001C-B194-418D-B2CB-F8F327F2F530}"/>
            </c:ext>
          </c:extLst>
        </c:ser>
        <c:dLbls>
          <c:showLegendKey val="0"/>
          <c:showVal val="0"/>
          <c:showCatName val="0"/>
          <c:showSerName val="0"/>
          <c:showPercent val="0"/>
          <c:showBubbleSize val="0"/>
          <c:showLeaderLines val="0"/>
        </c:dLbls>
        <c:firstSliceAng val="0"/>
        <c:holeSize val="75"/>
      </c:doughnutChart>
    </c:plotArea>
    <c:plotVisOnly val="1"/>
    <c:dispBlanksAs val="gap"/>
    <c:showDLblsOverMax val="0"/>
    <c:extLst/>
  </c:chart>
  <c:txPr>
    <a:bodyPr/>
    <a:lstStyle/>
    <a:p>
      <a:pPr>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12"/>
          <c:y val="0.17"/>
          <c:w val="0.77"/>
          <c:h val="0.56999999999999995"/>
        </c:manualLayout>
      </c:layout>
      <c:doughnutChart>
        <c:varyColors val="1"/>
        <c:ser>
          <c:idx val="0"/>
          <c:order val="0"/>
          <c:tx>
            <c:strRef>
              <c:f>Data!$B$1</c:f>
              <c:strCache>
                <c:ptCount val="1"/>
                <c:pt idx="0">
                  <c:v>Value</c:v>
                </c:pt>
              </c:strCache>
            </c:strRef>
          </c:tx>
          <c:dPt>
            <c:idx val="0"/>
            <c:bubble3D val="0"/>
            <c:spPr>
              <a:solidFill>
                <a:srgbClr val="C83585"/>
              </a:solidFill>
              <a:ln>
                <a:noFill/>
              </a:ln>
            </c:spPr>
            <c:extLst xmlns:c16="http://schemas.microsoft.com/office/drawing/2014/chart" xmlns:c15="http://schemas.microsoft.com/office/drawing/2012/chart">
              <c:ext xmlns:c16="http://schemas.microsoft.com/office/drawing/2014/chart" uri="{C3380CC4-5D6E-409C-BE32-E72D297353CC}">
                <c16:uniqueId val="{00000001-D3E2-4711-8978-DB65777CA622}"/>
              </c:ext>
            </c:extLst>
          </c:dPt>
          <c:dPt>
            <c:idx val="1"/>
            <c:bubble3D val="0"/>
            <c:spPr>
              <a:solidFill>
                <a:srgbClr val="6C217E"/>
              </a:solidFill>
              <a:ln>
                <a:noFill/>
              </a:ln>
            </c:spPr>
            <c:extLst xmlns:c16="http://schemas.microsoft.com/office/drawing/2014/chart" xmlns:c15="http://schemas.microsoft.com/office/drawing/2012/chart">
              <c:ext xmlns:c16="http://schemas.microsoft.com/office/drawing/2014/chart" uri="{C3380CC4-5D6E-409C-BE32-E72D297353CC}">
                <c16:uniqueId val="{00000003-D3E2-4711-8978-DB65777CA622}"/>
              </c:ext>
            </c:extLst>
          </c:dPt>
          <c:dPt>
            <c:idx val="2"/>
            <c:bubble3D val="0"/>
            <c:spPr>
              <a:solidFill>
                <a:srgbClr val="00838A"/>
              </a:solidFill>
              <a:ln>
                <a:noFill/>
              </a:ln>
            </c:spPr>
            <c:extLst xmlns:c16="http://schemas.microsoft.com/office/drawing/2014/chart" xmlns:c15="http://schemas.microsoft.com/office/drawing/2012/chart">
              <c:ext xmlns:c16="http://schemas.microsoft.com/office/drawing/2014/chart" uri="{C3380CC4-5D6E-409C-BE32-E72D297353CC}">
                <c16:uniqueId val="{00000005-D3E2-4711-8978-DB65777CA622}"/>
              </c:ext>
            </c:extLst>
          </c:dPt>
          <c:dPt>
            <c:idx val="3"/>
            <c:bubble3D val="0"/>
            <c:spPr>
              <a:solidFill>
                <a:srgbClr val="00A8E6"/>
              </a:solidFill>
              <a:ln>
                <a:noFill/>
              </a:ln>
            </c:spPr>
            <c:extLst xmlns:c16="http://schemas.microsoft.com/office/drawing/2014/chart" xmlns:c15="http://schemas.microsoft.com/office/drawing/2012/chart">
              <c:ext xmlns:c16="http://schemas.microsoft.com/office/drawing/2014/chart" uri="{C3380CC4-5D6E-409C-BE32-E72D297353CC}">
                <c16:uniqueId val="{00000007-D3E2-4711-8978-DB65777CA622}"/>
              </c:ext>
            </c:extLst>
          </c:dPt>
          <c:dPt>
            <c:idx val="4"/>
            <c:bubble3D val="0"/>
            <c:spPr>
              <a:solidFill>
                <a:srgbClr val="575757"/>
              </a:solidFill>
              <a:ln>
                <a:noFill/>
              </a:ln>
            </c:spPr>
            <c:extLst xmlns:c16="http://schemas.microsoft.com/office/drawing/2014/chart" xmlns:c15="http://schemas.microsoft.com/office/drawing/2012/chart">
              <c:ext xmlns:c16="http://schemas.microsoft.com/office/drawing/2014/chart" uri="{C3380CC4-5D6E-409C-BE32-E72D297353CC}">
                <c16:uniqueId val="{00000009-D3E2-4711-8978-DB65777CA622}"/>
              </c:ext>
            </c:extLst>
          </c:dPt>
          <c:dLbls>
            <c:dLbl>
              <c:idx val="0"/>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D3E2-4711-8978-DB65777CA622}"/>
                </c:ext>
              </c:extLst>
            </c:dLbl>
            <c:dLbl>
              <c:idx val="1"/>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D3E2-4711-8978-DB65777CA622}"/>
                </c:ext>
              </c:extLst>
            </c:dLbl>
            <c:dLbl>
              <c:idx val="2"/>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5-D3E2-4711-8978-DB65777CA622}"/>
                </c:ext>
              </c:extLst>
            </c:dLbl>
            <c:dLbl>
              <c:idx val="3"/>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D3E2-4711-8978-DB65777CA622}"/>
                </c:ext>
              </c:extLst>
            </c:dLbl>
            <c:dLbl>
              <c:idx val="4"/>
              <c:layout>
                <c:manualLayout>
                  <c:x val="0.16873781113380718"/>
                  <c:y val="3.3880776127658496E-2"/>
                </c:manualLayout>
              </c:layout>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D3E2-4711-8978-DB65777CA622}"/>
                </c:ext>
              </c:extLst>
            </c:dLbl>
            <c:numFmt formatCode="[$-809]#,##0.0%;\-#,##0.0%;;" sourceLinked="0"/>
            <c:spPr>
              <a:noFill/>
              <a:ln>
                <a:noFill/>
              </a:ln>
            </c:spPr>
            <c:txPr>
              <a:bodyPr/>
              <a:lstStyle/>
              <a:p>
                <a:pPr>
                  <a:defRPr sz="700" b="0" i="0" u="none" strike="noStrike" baseline="0">
                    <a:latin typeface="Gotham Book"/>
                    <a:ea typeface="Gotham Book"/>
                  </a:defRPr>
                </a:pPr>
                <a:endParaRPr lang="fr-FR"/>
              </a:p>
            </c:txPr>
            <c:showLegendKey val="0"/>
            <c:showVal val="1"/>
            <c:showCatName val="0"/>
            <c:showSerName val="0"/>
            <c:showPercent val="0"/>
            <c:showBubbleSize val="0"/>
            <c:separator>, </c:separator>
            <c:showLeaderLines val="0"/>
            <c:extLst xmlns:c16="http://schemas.microsoft.com/office/drawing/2014/chart" xmlns:c15="http://schemas.microsoft.com/office/drawing/2012/chart">
              <c:ext xmlns:c15="http://schemas.microsoft.com/office/drawing/2012/chart" uri="{CE6537A1-D6FC-4f65-9D91-7224C49458BB}"/>
            </c:extLst>
          </c:dLbls>
          <c:cat>
            <c:strRef>
              <c:f>Data!$A$2:$A$6</c:f>
              <c:strCache>
                <c:ptCount val="5"/>
                <c:pt idx="0">
                  <c:v>0-1BN</c:v>
                </c:pt>
                <c:pt idx="1">
                  <c:v>1-5BN</c:v>
                </c:pt>
                <c:pt idx="2">
                  <c:v>5-10BN</c:v>
                </c:pt>
                <c:pt idx="3">
                  <c:v>10-30BN</c:v>
                </c:pt>
                <c:pt idx="4">
                  <c:v>30BN+</c:v>
                </c:pt>
              </c:strCache>
            </c:strRef>
          </c:cat>
          <c:val>
            <c:numRef>
              <c:f>Data!$B$2:$B$6</c:f>
              <c:numCache>
                <c:formatCode>General</c:formatCode>
                <c:ptCount val="5"/>
                <c:pt idx="3">
                  <c:v>0.18209</c:v>
                </c:pt>
                <c:pt idx="4">
                  <c:v>0.81794</c:v>
                </c:pt>
              </c:numCache>
            </c:numRef>
          </c:val>
          <c:extLst xmlns:c16="http://schemas.microsoft.com/office/drawing/2014/chart" xmlns:c15="http://schemas.microsoft.com/office/drawing/2012/chart">
            <c:ext xmlns:c16="http://schemas.microsoft.com/office/drawing/2014/chart" uri="{C3380CC4-5D6E-409C-BE32-E72D297353CC}">
              <c16:uniqueId val="{0000000A-D3E2-4711-8978-DB65777CA622}"/>
            </c:ext>
          </c:extLst>
        </c:ser>
        <c:dLbls>
          <c:showLegendKey val="0"/>
          <c:showVal val="0"/>
          <c:showCatName val="0"/>
          <c:showSerName val="0"/>
          <c:showPercent val="0"/>
          <c:showBubbleSize val="0"/>
          <c:showLeaderLines val="0"/>
        </c:dLbls>
        <c:firstSliceAng val="0"/>
        <c:holeSize val="70"/>
      </c:doughnutChart>
      <c:spPr>
        <a:noFill/>
        <a:ln>
          <a:noFill/>
        </a:ln>
      </c:spPr>
    </c:plotArea>
    <c:plotVisOnly val="1"/>
    <c:dispBlanksAs val="gap"/>
    <c:showDLblsOverMax val="1"/>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12"/>
          <c:y val="0.17"/>
          <c:w val="0.77"/>
          <c:h val="0.56999999999999995"/>
        </c:manualLayout>
      </c:layout>
      <c:doughnutChart>
        <c:varyColors val="1"/>
        <c:ser>
          <c:idx val="0"/>
          <c:order val="0"/>
          <c:tx>
            <c:strRef>
              <c:f>Data!$B$1</c:f>
              <c:strCache>
                <c:ptCount val="1"/>
                <c:pt idx="0">
                  <c:v>Value</c:v>
                </c:pt>
              </c:strCache>
            </c:strRef>
          </c:tx>
          <c:dPt>
            <c:idx val="0"/>
            <c:bubble3D val="0"/>
            <c:spPr>
              <a:solidFill>
                <a:srgbClr val="C83585"/>
              </a:solidFill>
              <a:ln>
                <a:noFill/>
              </a:ln>
            </c:spPr>
            <c:extLst xmlns:c16="http://schemas.microsoft.com/office/drawing/2014/chart" xmlns:c15="http://schemas.microsoft.com/office/drawing/2012/chart">
              <c:ext xmlns:c16="http://schemas.microsoft.com/office/drawing/2014/chart" uri="{C3380CC4-5D6E-409C-BE32-E72D297353CC}">
                <c16:uniqueId val="{00000001-EF29-4BFB-801B-7B06373B5E8F}"/>
              </c:ext>
            </c:extLst>
          </c:dPt>
          <c:dPt>
            <c:idx val="1"/>
            <c:bubble3D val="0"/>
            <c:spPr>
              <a:solidFill>
                <a:srgbClr val="6C217E"/>
              </a:solidFill>
              <a:ln>
                <a:noFill/>
              </a:ln>
            </c:spPr>
            <c:extLst xmlns:c16="http://schemas.microsoft.com/office/drawing/2014/chart" xmlns:c15="http://schemas.microsoft.com/office/drawing/2012/chart">
              <c:ext xmlns:c16="http://schemas.microsoft.com/office/drawing/2014/chart" uri="{C3380CC4-5D6E-409C-BE32-E72D297353CC}">
                <c16:uniqueId val="{00000003-EF29-4BFB-801B-7B06373B5E8F}"/>
              </c:ext>
            </c:extLst>
          </c:dPt>
          <c:dPt>
            <c:idx val="2"/>
            <c:bubble3D val="0"/>
            <c:spPr>
              <a:solidFill>
                <a:srgbClr val="00838A"/>
              </a:solidFill>
              <a:ln>
                <a:noFill/>
              </a:ln>
            </c:spPr>
            <c:extLst xmlns:c16="http://schemas.microsoft.com/office/drawing/2014/chart" xmlns:c15="http://schemas.microsoft.com/office/drawing/2012/chart">
              <c:ext xmlns:c16="http://schemas.microsoft.com/office/drawing/2014/chart" uri="{C3380CC4-5D6E-409C-BE32-E72D297353CC}">
                <c16:uniqueId val="{00000005-EF29-4BFB-801B-7B06373B5E8F}"/>
              </c:ext>
            </c:extLst>
          </c:dPt>
          <c:dPt>
            <c:idx val="3"/>
            <c:bubble3D val="0"/>
            <c:spPr>
              <a:solidFill>
                <a:srgbClr val="00A8E6"/>
              </a:solidFill>
              <a:ln>
                <a:noFill/>
              </a:ln>
            </c:spPr>
            <c:extLst xmlns:c16="http://schemas.microsoft.com/office/drawing/2014/chart" xmlns:c15="http://schemas.microsoft.com/office/drawing/2012/chart">
              <c:ext xmlns:c16="http://schemas.microsoft.com/office/drawing/2014/chart" uri="{C3380CC4-5D6E-409C-BE32-E72D297353CC}">
                <c16:uniqueId val="{00000007-EF29-4BFB-801B-7B06373B5E8F}"/>
              </c:ext>
            </c:extLst>
          </c:dPt>
          <c:dPt>
            <c:idx val="4"/>
            <c:bubble3D val="0"/>
            <c:spPr>
              <a:solidFill>
                <a:srgbClr val="575757"/>
              </a:solidFill>
              <a:ln>
                <a:noFill/>
              </a:ln>
            </c:spPr>
            <c:extLst xmlns:c16="http://schemas.microsoft.com/office/drawing/2014/chart" xmlns:c15="http://schemas.microsoft.com/office/drawing/2012/chart">
              <c:ext xmlns:c16="http://schemas.microsoft.com/office/drawing/2014/chart" uri="{C3380CC4-5D6E-409C-BE32-E72D297353CC}">
                <c16:uniqueId val="{00000009-EF29-4BFB-801B-7B06373B5E8F}"/>
              </c:ext>
            </c:extLst>
          </c:dPt>
          <c:dLbls>
            <c:dLbl>
              <c:idx val="0"/>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EF29-4BFB-801B-7B06373B5E8F}"/>
                </c:ext>
              </c:extLst>
            </c:dLbl>
            <c:dLbl>
              <c:idx val="1"/>
              <c:layout>
                <c:manualLayout>
                  <c:x val="0"/>
                  <c:y val="7.9375027560773456E-2"/>
                </c:manualLayout>
              </c:layout>
              <c:numFmt formatCode="[$-809]#,##0.0%;\-#,##0.0%;;" sourceLinked="0"/>
              <c:spPr/>
              <c:txPr>
                <a:bodyPr/>
                <a:lstStyle/>
                <a:p>
                  <a:pPr>
                    <a:defRPr sz="700" b="0" i="0" u="none" strike="noStrike" baseline="0">
                      <a:solidFill>
                        <a:schemeClr val="accent2"/>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EF29-4BFB-801B-7B06373B5E8F}"/>
                </c:ext>
              </c:extLst>
            </c:dLbl>
            <c:dLbl>
              <c:idx val="2"/>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5-EF29-4BFB-801B-7B06373B5E8F}"/>
                </c:ext>
              </c:extLst>
            </c:dLbl>
            <c:dLbl>
              <c:idx val="3"/>
              <c:layout>
                <c:manualLayout>
                  <c:x val="-0.17607423770484235"/>
                  <c:y val="5.6467960212763643E-3"/>
                </c:manualLayout>
              </c:layout>
              <c:numFmt formatCode="[$-809]#,##0.0%;\-#,##0.0%;;" sourceLinked="0"/>
              <c:spPr/>
              <c:txPr>
                <a:bodyPr/>
                <a:lstStyle/>
                <a:p>
                  <a:pPr>
                    <a:defRPr sz="700" b="0" i="0" u="none" strike="noStrike" baseline="0">
                      <a:solidFill>
                        <a:schemeClr val="accent4"/>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EF29-4BFB-801B-7B06373B5E8F}"/>
                </c:ext>
              </c:extLst>
            </c:dLbl>
            <c:dLbl>
              <c:idx val="4"/>
              <c:layout>
                <c:manualLayout>
                  <c:x val="0.25677492998622831"/>
                  <c:y val="0.14116990053191039"/>
                </c:manualLayout>
              </c:layout>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F29-4BFB-801B-7B06373B5E8F}"/>
                </c:ext>
              </c:extLst>
            </c:dLbl>
            <c:numFmt formatCode="[$-809]#,##0.0%;\-#,##0.0%;;" sourceLinked="0"/>
            <c:spPr>
              <a:noFill/>
              <a:ln>
                <a:noFill/>
              </a:ln>
            </c:spPr>
            <c:txPr>
              <a:bodyPr/>
              <a:lstStyle/>
              <a:p>
                <a:pPr>
                  <a:defRPr sz="700" b="0" i="0" u="none" strike="noStrike" baseline="0">
                    <a:latin typeface="Gotham Book"/>
                    <a:ea typeface="Gotham Book"/>
                  </a:defRPr>
                </a:pPr>
                <a:endParaRPr lang="fr-FR"/>
              </a:p>
            </c:txPr>
            <c:showLegendKey val="0"/>
            <c:showVal val="1"/>
            <c:showCatName val="0"/>
            <c:showSerName val="0"/>
            <c:showPercent val="0"/>
            <c:showBubbleSize val="0"/>
            <c:separator>, </c:separator>
            <c:showLeaderLines val="0"/>
            <c:extLst xmlns:c16="http://schemas.microsoft.com/office/drawing/2014/chart" xmlns:c15="http://schemas.microsoft.com/office/drawing/2012/chart">
              <c:ext xmlns:c15="http://schemas.microsoft.com/office/drawing/2012/chart" uri="{CE6537A1-D6FC-4f65-9D91-7224C49458BB}"/>
            </c:extLst>
          </c:dLbls>
          <c:cat>
            <c:strRef>
              <c:f>Data!$A$2:$A$6</c:f>
              <c:strCache>
                <c:ptCount val="5"/>
                <c:pt idx="0">
                  <c:v>0-1BN</c:v>
                </c:pt>
                <c:pt idx="1">
                  <c:v>1-5BN</c:v>
                </c:pt>
                <c:pt idx="2">
                  <c:v>5-10BN</c:v>
                </c:pt>
                <c:pt idx="3">
                  <c:v>10-30BN</c:v>
                </c:pt>
                <c:pt idx="4">
                  <c:v>30BN+</c:v>
                </c:pt>
              </c:strCache>
            </c:strRef>
          </c:cat>
          <c:val>
            <c:numRef>
              <c:f>Data!$B$2:$B$6</c:f>
              <c:numCache>
                <c:formatCode>General</c:formatCode>
                <c:ptCount val="5"/>
                <c:pt idx="1">
                  <c:v>4.9699999999999996E-3</c:v>
                </c:pt>
                <c:pt idx="2">
                  <c:v>6.8019999999999997E-2</c:v>
                </c:pt>
                <c:pt idx="3">
                  <c:v>0.29607</c:v>
                </c:pt>
                <c:pt idx="4">
                  <c:v>0.63093999999999995</c:v>
                </c:pt>
              </c:numCache>
            </c:numRef>
          </c:val>
          <c:extLst xmlns:c16="http://schemas.microsoft.com/office/drawing/2014/chart" xmlns:c15="http://schemas.microsoft.com/office/drawing/2012/chart">
            <c:ext xmlns:c16="http://schemas.microsoft.com/office/drawing/2014/chart" uri="{C3380CC4-5D6E-409C-BE32-E72D297353CC}">
              <c16:uniqueId val="{0000000A-EF29-4BFB-801B-7B06373B5E8F}"/>
            </c:ext>
          </c:extLst>
        </c:ser>
        <c:dLbls>
          <c:showLegendKey val="0"/>
          <c:showVal val="0"/>
          <c:showCatName val="0"/>
          <c:showSerName val="0"/>
          <c:showPercent val="0"/>
          <c:showBubbleSize val="0"/>
          <c:showLeaderLines val="0"/>
        </c:dLbls>
        <c:firstSliceAng val="0"/>
        <c:holeSize val="70"/>
      </c:doughnutChart>
      <c:spPr>
        <a:noFill/>
        <a:ln>
          <a:noFill/>
        </a:ln>
      </c:spPr>
    </c:plotArea>
    <c:plotVisOnly val="1"/>
    <c:dispBlanksAs val="gap"/>
    <c:showDLblsOverMax val="1"/>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12"/>
          <c:y val="0.17"/>
          <c:w val="0.77"/>
          <c:h val="0.56999999999999995"/>
        </c:manualLayout>
      </c:layout>
      <c:doughnutChart>
        <c:varyColors val="1"/>
        <c:ser>
          <c:idx val="0"/>
          <c:order val="0"/>
          <c:tx>
            <c:strRef>
              <c:f>Data!$B$1</c:f>
              <c:strCache>
                <c:ptCount val="1"/>
                <c:pt idx="0">
                  <c:v>Value</c:v>
                </c:pt>
              </c:strCache>
            </c:strRef>
          </c:tx>
          <c:dPt>
            <c:idx val="0"/>
            <c:bubble3D val="0"/>
            <c:spPr>
              <a:solidFill>
                <a:srgbClr val="C83585"/>
              </a:solidFill>
              <a:ln>
                <a:noFill/>
              </a:ln>
            </c:spPr>
            <c:extLst xmlns:c16="http://schemas.microsoft.com/office/drawing/2014/chart" xmlns:c15="http://schemas.microsoft.com/office/drawing/2012/chart">
              <c:ext xmlns:c16="http://schemas.microsoft.com/office/drawing/2014/chart" uri="{C3380CC4-5D6E-409C-BE32-E72D297353CC}">
                <c16:uniqueId val="{00000001-4542-4DAE-B4F5-39E5BDD81E41}"/>
              </c:ext>
            </c:extLst>
          </c:dPt>
          <c:dPt>
            <c:idx val="1"/>
            <c:bubble3D val="0"/>
            <c:spPr>
              <a:solidFill>
                <a:srgbClr val="6C217E"/>
              </a:solidFill>
              <a:ln>
                <a:noFill/>
              </a:ln>
            </c:spPr>
            <c:extLst xmlns:c16="http://schemas.microsoft.com/office/drawing/2014/chart" xmlns:c15="http://schemas.microsoft.com/office/drawing/2012/chart">
              <c:ext xmlns:c16="http://schemas.microsoft.com/office/drawing/2014/chart" uri="{C3380CC4-5D6E-409C-BE32-E72D297353CC}">
                <c16:uniqueId val="{00000003-4542-4DAE-B4F5-39E5BDD81E41}"/>
              </c:ext>
            </c:extLst>
          </c:dPt>
          <c:dPt>
            <c:idx val="2"/>
            <c:bubble3D val="0"/>
            <c:spPr>
              <a:solidFill>
                <a:srgbClr val="00838A"/>
              </a:solidFill>
              <a:ln>
                <a:noFill/>
              </a:ln>
            </c:spPr>
            <c:extLst xmlns:c16="http://schemas.microsoft.com/office/drawing/2014/chart" xmlns:c15="http://schemas.microsoft.com/office/drawing/2012/chart">
              <c:ext xmlns:c16="http://schemas.microsoft.com/office/drawing/2014/chart" uri="{C3380CC4-5D6E-409C-BE32-E72D297353CC}">
                <c16:uniqueId val="{00000005-4542-4DAE-B4F5-39E5BDD81E41}"/>
              </c:ext>
            </c:extLst>
          </c:dPt>
          <c:dPt>
            <c:idx val="3"/>
            <c:bubble3D val="0"/>
            <c:spPr>
              <a:solidFill>
                <a:srgbClr val="00A8E6"/>
              </a:solidFill>
              <a:ln>
                <a:noFill/>
              </a:ln>
            </c:spPr>
            <c:extLst xmlns:c16="http://schemas.microsoft.com/office/drawing/2014/chart" xmlns:c15="http://schemas.microsoft.com/office/drawing/2012/chart">
              <c:ext xmlns:c16="http://schemas.microsoft.com/office/drawing/2014/chart" uri="{C3380CC4-5D6E-409C-BE32-E72D297353CC}">
                <c16:uniqueId val="{00000007-4542-4DAE-B4F5-39E5BDD81E41}"/>
              </c:ext>
            </c:extLst>
          </c:dPt>
          <c:dPt>
            <c:idx val="4"/>
            <c:bubble3D val="0"/>
            <c:spPr>
              <a:solidFill>
                <a:srgbClr val="575757"/>
              </a:solidFill>
              <a:ln>
                <a:noFill/>
              </a:ln>
            </c:spPr>
            <c:extLst xmlns:c16="http://schemas.microsoft.com/office/drawing/2014/chart" xmlns:c15="http://schemas.microsoft.com/office/drawing/2012/chart">
              <c:ext xmlns:c16="http://schemas.microsoft.com/office/drawing/2014/chart" uri="{C3380CC4-5D6E-409C-BE32-E72D297353CC}">
                <c16:uniqueId val="{00000009-4542-4DAE-B4F5-39E5BDD81E41}"/>
              </c:ext>
            </c:extLst>
          </c:dPt>
          <c:dLbls>
            <c:dLbl>
              <c:idx val="0"/>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4542-4DAE-B4F5-39E5BDD81E41}"/>
                </c:ext>
              </c:extLst>
            </c:dLbl>
            <c:dLbl>
              <c:idx val="1"/>
              <c:layout>
                <c:manualLayout>
                  <c:x val="-8.8037118852421131E-2"/>
                  <c:y val="-3.952757214893491E-2"/>
                </c:manualLayout>
              </c:layout>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4542-4DAE-B4F5-39E5BDD81E41}"/>
                </c:ext>
              </c:extLst>
            </c:dLbl>
            <c:dLbl>
              <c:idx val="2"/>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5-4542-4DAE-B4F5-39E5BDD81E41}"/>
                </c:ext>
              </c:extLst>
            </c:dLbl>
            <c:dLbl>
              <c:idx val="3"/>
              <c:layout>
                <c:manualLayout>
                  <c:x val="-5.8691412568280754E-2"/>
                  <c:y val="5.6467960212763122E-3"/>
                </c:manualLayout>
              </c:layout>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4542-4DAE-B4F5-39E5BDD81E41}"/>
                </c:ext>
              </c:extLst>
            </c:dLbl>
            <c:dLbl>
              <c:idx val="4"/>
              <c:layout>
                <c:manualLayout>
                  <c:x val="0.18341066427587741"/>
                  <c:y val="-0.14116990053191039"/>
                </c:manualLayout>
              </c:layout>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4542-4DAE-B4F5-39E5BDD81E41}"/>
                </c:ext>
              </c:extLst>
            </c:dLbl>
            <c:numFmt formatCode="[$-809]#,##0.0%;\-#,##0.0%;;" sourceLinked="0"/>
            <c:spPr>
              <a:noFill/>
              <a:ln>
                <a:noFill/>
              </a:ln>
            </c:spPr>
            <c:txPr>
              <a:bodyPr/>
              <a:lstStyle/>
              <a:p>
                <a:pPr>
                  <a:defRPr sz="700" b="0" i="0" u="none" strike="noStrike" baseline="0">
                    <a:latin typeface="Gotham Book"/>
                    <a:ea typeface="Gotham Book"/>
                  </a:defRPr>
                </a:pPr>
                <a:endParaRPr lang="fr-FR"/>
              </a:p>
            </c:txPr>
            <c:showLegendKey val="0"/>
            <c:showVal val="1"/>
            <c:showCatName val="0"/>
            <c:showSerName val="0"/>
            <c:showPercent val="0"/>
            <c:showBubbleSize val="0"/>
            <c:separator>, </c:separator>
            <c:showLeaderLines val="0"/>
            <c:extLst xmlns:c16="http://schemas.microsoft.com/office/drawing/2014/chart" xmlns:c15="http://schemas.microsoft.com/office/drawing/2012/chart">
              <c:ext xmlns:c15="http://schemas.microsoft.com/office/drawing/2012/chart" uri="{CE6537A1-D6FC-4f65-9D91-7224C49458BB}"/>
            </c:extLst>
          </c:dLbls>
          <c:cat>
            <c:strRef>
              <c:f>Data!$A$2:$A$6</c:f>
              <c:strCache>
                <c:ptCount val="5"/>
                <c:pt idx="0">
                  <c:v>0-1BN</c:v>
                </c:pt>
                <c:pt idx="1">
                  <c:v>1-5BN</c:v>
                </c:pt>
                <c:pt idx="2">
                  <c:v>5-10BN</c:v>
                </c:pt>
                <c:pt idx="3">
                  <c:v>10-30BN</c:v>
                </c:pt>
                <c:pt idx="4">
                  <c:v>30BN+</c:v>
                </c:pt>
              </c:strCache>
            </c:strRef>
          </c:cat>
          <c:val>
            <c:numRef>
              <c:f>Data!$B$2:$B$6</c:f>
              <c:numCache>
                <c:formatCode>General</c:formatCode>
                <c:ptCount val="5"/>
                <c:pt idx="1">
                  <c:v>0.22886000000000001</c:v>
                </c:pt>
                <c:pt idx="2">
                  <c:v>5.459E-2</c:v>
                </c:pt>
                <c:pt idx="3">
                  <c:v>0.31744</c:v>
                </c:pt>
                <c:pt idx="4">
                  <c:v>0.39913999999999999</c:v>
                </c:pt>
              </c:numCache>
            </c:numRef>
          </c:val>
          <c:extLst xmlns:c16="http://schemas.microsoft.com/office/drawing/2014/chart" xmlns:c15="http://schemas.microsoft.com/office/drawing/2012/chart">
            <c:ext xmlns:c16="http://schemas.microsoft.com/office/drawing/2014/chart" uri="{C3380CC4-5D6E-409C-BE32-E72D297353CC}">
              <c16:uniqueId val="{0000000A-4542-4DAE-B4F5-39E5BDD81E41}"/>
            </c:ext>
          </c:extLst>
        </c:ser>
        <c:dLbls>
          <c:showLegendKey val="0"/>
          <c:showVal val="0"/>
          <c:showCatName val="0"/>
          <c:showSerName val="0"/>
          <c:showPercent val="0"/>
          <c:showBubbleSize val="0"/>
          <c:showLeaderLines val="0"/>
        </c:dLbls>
        <c:firstSliceAng val="0"/>
        <c:holeSize val="70"/>
      </c:doughnutChart>
      <c:spPr>
        <a:noFill/>
        <a:ln>
          <a:noFill/>
        </a:ln>
      </c:spPr>
    </c:plotArea>
    <c:plotVisOnly val="1"/>
    <c:dispBlanksAs val="gap"/>
    <c:showDLblsOverMax val="1"/>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12"/>
          <c:y val="0.17"/>
          <c:w val="0.77"/>
          <c:h val="0.56999999999999995"/>
        </c:manualLayout>
      </c:layout>
      <c:doughnutChart>
        <c:varyColors val="1"/>
        <c:ser>
          <c:idx val="0"/>
          <c:order val="0"/>
          <c:tx>
            <c:strRef>
              <c:f>Data!$B$1</c:f>
              <c:strCache>
                <c:ptCount val="1"/>
                <c:pt idx="0">
                  <c:v>Value</c:v>
                </c:pt>
              </c:strCache>
            </c:strRef>
          </c:tx>
          <c:explosion val="2"/>
          <c:dPt>
            <c:idx val="0"/>
            <c:bubble3D val="0"/>
            <c:spPr>
              <a:solidFill>
                <a:srgbClr val="C83585"/>
              </a:solidFill>
              <a:ln>
                <a:noFill/>
              </a:ln>
            </c:spPr>
            <c:extLst xmlns:c16="http://schemas.microsoft.com/office/drawing/2014/chart" xmlns:c15="http://schemas.microsoft.com/office/drawing/2012/chart">
              <c:ext xmlns:c16="http://schemas.microsoft.com/office/drawing/2014/chart" uri="{C3380CC4-5D6E-409C-BE32-E72D297353CC}">
                <c16:uniqueId val="{00000001-C547-4D68-B370-81E4EA8F7C05}"/>
              </c:ext>
            </c:extLst>
          </c:dPt>
          <c:dPt>
            <c:idx val="1"/>
            <c:bubble3D val="0"/>
            <c:spPr>
              <a:solidFill>
                <a:srgbClr val="6C217E"/>
              </a:solidFill>
              <a:ln>
                <a:noFill/>
              </a:ln>
            </c:spPr>
            <c:extLst xmlns:c16="http://schemas.microsoft.com/office/drawing/2014/chart" xmlns:c15="http://schemas.microsoft.com/office/drawing/2012/chart">
              <c:ext xmlns:c16="http://schemas.microsoft.com/office/drawing/2014/chart" uri="{C3380CC4-5D6E-409C-BE32-E72D297353CC}">
                <c16:uniqueId val="{00000003-C547-4D68-B370-81E4EA8F7C05}"/>
              </c:ext>
            </c:extLst>
          </c:dPt>
          <c:dPt>
            <c:idx val="2"/>
            <c:bubble3D val="0"/>
            <c:spPr>
              <a:solidFill>
                <a:srgbClr val="00838A"/>
              </a:solidFill>
              <a:ln>
                <a:noFill/>
              </a:ln>
            </c:spPr>
            <c:extLst xmlns:c16="http://schemas.microsoft.com/office/drawing/2014/chart" xmlns:c15="http://schemas.microsoft.com/office/drawing/2012/chart">
              <c:ext xmlns:c16="http://schemas.microsoft.com/office/drawing/2014/chart" uri="{C3380CC4-5D6E-409C-BE32-E72D297353CC}">
                <c16:uniqueId val="{00000005-C547-4D68-B370-81E4EA8F7C05}"/>
              </c:ext>
            </c:extLst>
          </c:dPt>
          <c:dPt>
            <c:idx val="3"/>
            <c:bubble3D val="0"/>
            <c:spPr>
              <a:solidFill>
                <a:srgbClr val="00A8E6"/>
              </a:solidFill>
              <a:ln>
                <a:noFill/>
              </a:ln>
            </c:spPr>
            <c:extLst xmlns:c16="http://schemas.microsoft.com/office/drawing/2014/chart" xmlns:c15="http://schemas.microsoft.com/office/drawing/2012/chart">
              <c:ext xmlns:c16="http://schemas.microsoft.com/office/drawing/2014/chart" uri="{C3380CC4-5D6E-409C-BE32-E72D297353CC}">
                <c16:uniqueId val="{00000007-C547-4D68-B370-81E4EA8F7C05}"/>
              </c:ext>
            </c:extLst>
          </c:dPt>
          <c:dPt>
            <c:idx val="4"/>
            <c:bubble3D val="0"/>
            <c:spPr>
              <a:solidFill>
                <a:srgbClr val="575757"/>
              </a:solidFill>
              <a:ln>
                <a:noFill/>
              </a:ln>
            </c:spPr>
            <c:extLst xmlns:c16="http://schemas.microsoft.com/office/drawing/2014/chart" xmlns:c15="http://schemas.microsoft.com/office/drawing/2012/chart">
              <c:ext xmlns:c16="http://schemas.microsoft.com/office/drawing/2014/chart" uri="{C3380CC4-5D6E-409C-BE32-E72D297353CC}">
                <c16:uniqueId val="{00000009-C547-4D68-B370-81E4EA8F7C05}"/>
              </c:ext>
            </c:extLst>
          </c:dPt>
          <c:dLbls>
            <c:dLbl>
              <c:idx val="0"/>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C547-4D68-B370-81E4EA8F7C05}"/>
                </c:ext>
              </c:extLst>
            </c:dLbl>
            <c:dLbl>
              <c:idx val="1"/>
              <c:layout>
                <c:manualLayout>
                  <c:x val="-0.14672853142070183"/>
                  <c:y val="-3.38807761276586E-2"/>
                </c:manualLayout>
              </c:layout>
              <c:numFmt formatCode="[$-809]#,##0.0%;\-#,##0.0%;;" sourceLinked="0"/>
              <c:spPr/>
              <c:txPr>
                <a:bodyPr/>
                <a:lstStyle/>
                <a:p>
                  <a:pPr>
                    <a:defRPr sz="700" b="0" i="0" u="none" strike="noStrike" baseline="0">
                      <a:solidFill>
                        <a:schemeClr val="accent2"/>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C547-4D68-B370-81E4EA8F7C05}"/>
                </c:ext>
              </c:extLst>
            </c:dLbl>
            <c:dLbl>
              <c:idx val="2"/>
              <c:layout>
                <c:manualLayout>
                  <c:x val="0.12471925170759658"/>
                  <c:y val="-5.6467960212764158E-2"/>
                </c:manualLayout>
              </c:layout>
              <c:numFmt formatCode="[$-809]#,##0.0%;\-#,##0.0%;;" sourceLinked="0"/>
              <c:spPr/>
              <c:txPr>
                <a:bodyPr/>
                <a:lstStyle/>
                <a:p>
                  <a:pPr>
                    <a:defRPr sz="700" b="0" i="0" u="none" strike="noStrike" baseline="0">
                      <a:solidFill>
                        <a:schemeClr val="accent1"/>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5-C547-4D68-B370-81E4EA8F7C05}"/>
                </c:ext>
              </c:extLst>
            </c:dLbl>
            <c:dLbl>
              <c:idx val="3"/>
              <c:layout>
                <c:manualLayout>
                  <c:x val="8.8037118852421173E-2"/>
                  <c:y val="6.7761552255316992E-2"/>
                </c:manualLayout>
              </c:layout>
              <c:numFmt formatCode="[$-809]#,##0.0%;\-#,##0.0%;;" sourceLinked="0"/>
              <c:spPr/>
              <c:txPr>
                <a:bodyPr/>
                <a:lstStyle/>
                <a:p>
                  <a:pPr>
                    <a:defRPr sz="700" b="0" i="0" u="none" strike="noStrike" baseline="0">
                      <a:solidFill>
                        <a:schemeClr val="accent4"/>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C547-4D68-B370-81E4EA8F7C05}"/>
                </c:ext>
              </c:extLst>
            </c:dLbl>
            <c:dLbl>
              <c:idx val="4"/>
              <c:numFmt formatCode="[$-809]#,##0.0%;\-#,##0.0%;;" sourceLinked="0"/>
              <c:spPr/>
              <c:txPr>
                <a:bodyPr/>
                <a:lstStyle/>
                <a:p>
                  <a:pPr>
                    <a:defRPr sz="700" b="0" i="0" u="none" strike="noStrike" baseline="0">
                      <a:solidFill>
                        <a:srgbClr val="FFFFFF"/>
                      </a:solidFill>
                      <a:latin typeface="Gotham Book"/>
                      <a:ea typeface="Gotham Book"/>
                    </a:defRPr>
                  </a:pPr>
                  <a:endParaRPr lang="fr-FR"/>
                </a:p>
              </c:txPr>
              <c:showLegendKey val="0"/>
              <c:showVal val="1"/>
              <c:showCatName val="0"/>
              <c:showSerName val="0"/>
              <c:showPercent val="0"/>
              <c:showBubbleSize val="0"/>
              <c:extLs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547-4D68-B370-81E4EA8F7C05}"/>
                </c:ext>
              </c:extLst>
            </c:dLbl>
            <c:numFmt formatCode="[$-809]#,##0.0%;\-#,##0.0%;;" sourceLinked="0"/>
            <c:spPr>
              <a:noFill/>
              <a:ln>
                <a:noFill/>
              </a:ln>
            </c:spPr>
            <c:txPr>
              <a:bodyPr/>
              <a:lstStyle/>
              <a:p>
                <a:pPr>
                  <a:defRPr sz="700" b="0" i="0" u="none" strike="noStrike" baseline="0">
                    <a:latin typeface="Gotham Book"/>
                    <a:ea typeface="Gotham Book"/>
                  </a:defRPr>
                </a:pPr>
                <a:endParaRPr lang="fr-FR"/>
              </a:p>
            </c:txPr>
            <c:showLegendKey val="0"/>
            <c:showVal val="1"/>
            <c:showCatName val="0"/>
            <c:showSerName val="0"/>
            <c:showPercent val="0"/>
            <c:showBubbleSize val="0"/>
            <c:separator>, </c:separator>
            <c:showLeaderLines val="0"/>
            <c:extLst xmlns:c16="http://schemas.microsoft.com/office/drawing/2014/chart" xmlns:c15="http://schemas.microsoft.com/office/drawing/2012/chart">
              <c:ext xmlns:c15="http://schemas.microsoft.com/office/drawing/2012/chart" uri="{CE6537A1-D6FC-4f65-9D91-7224C49458BB}"/>
            </c:extLst>
          </c:dLbls>
          <c:cat>
            <c:strRef>
              <c:f>Data!$A$2:$A$6</c:f>
              <c:strCache>
                <c:ptCount val="5"/>
                <c:pt idx="0">
                  <c:v>0-1BN</c:v>
                </c:pt>
                <c:pt idx="1">
                  <c:v>1-5BN</c:v>
                </c:pt>
                <c:pt idx="2">
                  <c:v>5-10BN</c:v>
                </c:pt>
                <c:pt idx="3">
                  <c:v>10-30BN</c:v>
                </c:pt>
                <c:pt idx="4">
                  <c:v>30BN+</c:v>
                </c:pt>
              </c:strCache>
            </c:strRef>
          </c:cat>
          <c:val>
            <c:numRef>
              <c:f>Data!$B$2:$B$6</c:f>
              <c:numCache>
                <c:formatCode>General</c:formatCode>
                <c:ptCount val="5"/>
                <c:pt idx="0">
                  <c:v>3.4529999999999998E-2</c:v>
                </c:pt>
                <c:pt idx="1">
                  <c:v>0.53247999999999995</c:v>
                </c:pt>
                <c:pt idx="2">
                  <c:v>0.20083000000000001</c:v>
                </c:pt>
                <c:pt idx="3">
                  <c:v>0.23211000000000001</c:v>
                </c:pt>
              </c:numCache>
            </c:numRef>
          </c:val>
          <c:extLst xmlns:c16="http://schemas.microsoft.com/office/drawing/2014/chart" xmlns:c15="http://schemas.microsoft.com/office/drawing/2012/chart">
            <c:ext xmlns:c16="http://schemas.microsoft.com/office/drawing/2014/chart" uri="{C3380CC4-5D6E-409C-BE32-E72D297353CC}">
              <c16:uniqueId val="{0000000A-C547-4D68-B370-81E4EA8F7C05}"/>
            </c:ext>
          </c:extLst>
        </c:ser>
        <c:dLbls>
          <c:showLegendKey val="0"/>
          <c:showVal val="0"/>
          <c:showCatName val="0"/>
          <c:showSerName val="0"/>
          <c:showPercent val="0"/>
          <c:showBubbleSize val="0"/>
          <c:showLeaderLines val="0"/>
        </c:dLbls>
        <c:firstSliceAng val="0"/>
        <c:holeSize val="70"/>
      </c:doughnutChart>
      <c:spPr>
        <a:noFill/>
        <a:ln>
          <a:noFill/>
        </a:ln>
      </c:spPr>
    </c:plotArea>
    <c:plotVisOnly val="1"/>
    <c:dispBlanksAs val="gap"/>
    <c:showDLblsOverMax val="1"/>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'Daily Frequency'!$B$6</c:f>
              <c:strCache>
                <c:ptCount val="1"/>
                <c:pt idx="0">
                  <c:v>COMGEST GROWTH EUROPE COMPOUNDERS EUR SI ACC</c:v>
                </c:pt>
              </c:strCache>
            </c:strRef>
          </c:tx>
          <c:spPr>
            <a:ln w="22225" cap="rnd">
              <a:solidFill>
                <a:schemeClr val="accent1"/>
              </a:solidFill>
              <a:round/>
            </a:ln>
            <a:effectLst/>
          </c:spPr>
          <c:marker>
            <c:symbol val="none"/>
          </c:marker>
          <c:cat>
            <c:numRef>
              <c:f>'Daily Frequency'!$A$7:$A$371</c:f>
              <c:numCache>
                <c:formatCode>dd/mm/yy;dd/mm/yy</c:formatCode>
                <c:ptCount val="364"/>
                <c:pt idx="0">
                  <c:v>44563</c:v>
                </c:pt>
                <c:pt idx="1">
                  <c:v>44564</c:v>
                </c:pt>
                <c:pt idx="2">
                  <c:v>44565</c:v>
                </c:pt>
                <c:pt idx="3">
                  <c:v>44566</c:v>
                </c:pt>
                <c:pt idx="4">
                  <c:v>44567</c:v>
                </c:pt>
                <c:pt idx="5">
                  <c:v>44568</c:v>
                </c:pt>
                <c:pt idx="6">
                  <c:v>44569</c:v>
                </c:pt>
                <c:pt idx="7">
                  <c:v>44570</c:v>
                </c:pt>
                <c:pt idx="8">
                  <c:v>44571</c:v>
                </c:pt>
                <c:pt idx="9">
                  <c:v>44572</c:v>
                </c:pt>
                <c:pt idx="10">
                  <c:v>44573</c:v>
                </c:pt>
                <c:pt idx="11">
                  <c:v>44574</c:v>
                </c:pt>
                <c:pt idx="12">
                  <c:v>44575</c:v>
                </c:pt>
                <c:pt idx="13">
                  <c:v>44576</c:v>
                </c:pt>
                <c:pt idx="14">
                  <c:v>44577</c:v>
                </c:pt>
                <c:pt idx="15">
                  <c:v>44578</c:v>
                </c:pt>
                <c:pt idx="16">
                  <c:v>44579</c:v>
                </c:pt>
                <c:pt idx="17">
                  <c:v>44580</c:v>
                </c:pt>
                <c:pt idx="18">
                  <c:v>44581</c:v>
                </c:pt>
                <c:pt idx="19">
                  <c:v>44582</c:v>
                </c:pt>
                <c:pt idx="20">
                  <c:v>44583</c:v>
                </c:pt>
                <c:pt idx="21">
                  <c:v>44584</c:v>
                </c:pt>
                <c:pt idx="22">
                  <c:v>44585</c:v>
                </c:pt>
                <c:pt idx="23">
                  <c:v>44586</c:v>
                </c:pt>
                <c:pt idx="24">
                  <c:v>44587</c:v>
                </c:pt>
                <c:pt idx="25">
                  <c:v>44588</c:v>
                </c:pt>
                <c:pt idx="26">
                  <c:v>44589</c:v>
                </c:pt>
                <c:pt idx="27">
                  <c:v>44590</c:v>
                </c:pt>
                <c:pt idx="28">
                  <c:v>44591</c:v>
                </c:pt>
                <c:pt idx="29">
                  <c:v>44592</c:v>
                </c:pt>
                <c:pt idx="30">
                  <c:v>44593</c:v>
                </c:pt>
                <c:pt idx="31">
                  <c:v>44594</c:v>
                </c:pt>
                <c:pt idx="32">
                  <c:v>44595</c:v>
                </c:pt>
                <c:pt idx="33">
                  <c:v>44596</c:v>
                </c:pt>
                <c:pt idx="34">
                  <c:v>44597</c:v>
                </c:pt>
                <c:pt idx="35">
                  <c:v>44598</c:v>
                </c:pt>
                <c:pt idx="36">
                  <c:v>44599</c:v>
                </c:pt>
                <c:pt idx="37">
                  <c:v>44600</c:v>
                </c:pt>
                <c:pt idx="38">
                  <c:v>44601</c:v>
                </c:pt>
                <c:pt idx="39">
                  <c:v>44602</c:v>
                </c:pt>
                <c:pt idx="40">
                  <c:v>44603</c:v>
                </c:pt>
                <c:pt idx="41">
                  <c:v>44604</c:v>
                </c:pt>
                <c:pt idx="42">
                  <c:v>44605</c:v>
                </c:pt>
                <c:pt idx="43">
                  <c:v>44606</c:v>
                </c:pt>
                <c:pt idx="44">
                  <c:v>44607</c:v>
                </c:pt>
                <c:pt idx="45">
                  <c:v>44608</c:v>
                </c:pt>
                <c:pt idx="46">
                  <c:v>44609</c:v>
                </c:pt>
                <c:pt idx="47">
                  <c:v>44610</c:v>
                </c:pt>
                <c:pt idx="48">
                  <c:v>44611</c:v>
                </c:pt>
                <c:pt idx="49">
                  <c:v>44612</c:v>
                </c:pt>
                <c:pt idx="50">
                  <c:v>44613</c:v>
                </c:pt>
                <c:pt idx="51">
                  <c:v>44614</c:v>
                </c:pt>
                <c:pt idx="52">
                  <c:v>44615</c:v>
                </c:pt>
                <c:pt idx="53">
                  <c:v>44616</c:v>
                </c:pt>
                <c:pt idx="54">
                  <c:v>44617</c:v>
                </c:pt>
                <c:pt idx="55">
                  <c:v>44618</c:v>
                </c:pt>
                <c:pt idx="56">
                  <c:v>44619</c:v>
                </c:pt>
                <c:pt idx="57">
                  <c:v>44620</c:v>
                </c:pt>
                <c:pt idx="58">
                  <c:v>44621</c:v>
                </c:pt>
                <c:pt idx="59">
                  <c:v>44622</c:v>
                </c:pt>
                <c:pt idx="60">
                  <c:v>44623</c:v>
                </c:pt>
                <c:pt idx="61">
                  <c:v>44624</c:v>
                </c:pt>
                <c:pt idx="62">
                  <c:v>44625</c:v>
                </c:pt>
                <c:pt idx="63">
                  <c:v>44626</c:v>
                </c:pt>
                <c:pt idx="64">
                  <c:v>44627</c:v>
                </c:pt>
                <c:pt idx="65">
                  <c:v>44628</c:v>
                </c:pt>
                <c:pt idx="66">
                  <c:v>44629</c:v>
                </c:pt>
                <c:pt idx="67">
                  <c:v>44630</c:v>
                </c:pt>
                <c:pt idx="68">
                  <c:v>44631</c:v>
                </c:pt>
                <c:pt idx="69">
                  <c:v>44632</c:v>
                </c:pt>
                <c:pt idx="70">
                  <c:v>44633</c:v>
                </c:pt>
                <c:pt idx="71">
                  <c:v>44634</c:v>
                </c:pt>
                <c:pt idx="72">
                  <c:v>44635</c:v>
                </c:pt>
                <c:pt idx="73">
                  <c:v>44636</c:v>
                </c:pt>
                <c:pt idx="74">
                  <c:v>44637</c:v>
                </c:pt>
                <c:pt idx="75">
                  <c:v>44638</c:v>
                </c:pt>
                <c:pt idx="76">
                  <c:v>44639</c:v>
                </c:pt>
                <c:pt idx="77">
                  <c:v>44640</c:v>
                </c:pt>
                <c:pt idx="78">
                  <c:v>44641</c:v>
                </c:pt>
                <c:pt idx="79">
                  <c:v>44642</c:v>
                </c:pt>
                <c:pt idx="80">
                  <c:v>44643</c:v>
                </c:pt>
                <c:pt idx="81">
                  <c:v>44644</c:v>
                </c:pt>
                <c:pt idx="82">
                  <c:v>44645</c:v>
                </c:pt>
                <c:pt idx="83">
                  <c:v>44646</c:v>
                </c:pt>
                <c:pt idx="84">
                  <c:v>44647</c:v>
                </c:pt>
                <c:pt idx="85">
                  <c:v>44648</c:v>
                </c:pt>
                <c:pt idx="86">
                  <c:v>44649</c:v>
                </c:pt>
                <c:pt idx="87">
                  <c:v>44650</c:v>
                </c:pt>
                <c:pt idx="88">
                  <c:v>44651</c:v>
                </c:pt>
                <c:pt idx="89">
                  <c:v>44652</c:v>
                </c:pt>
                <c:pt idx="90">
                  <c:v>44653</c:v>
                </c:pt>
                <c:pt idx="91">
                  <c:v>44654</c:v>
                </c:pt>
                <c:pt idx="92">
                  <c:v>44655</c:v>
                </c:pt>
                <c:pt idx="93">
                  <c:v>44656</c:v>
                </c:pt>
                <c:pt idx="94">
                  <c:v>44657</c:v>
                </c:pt>
                <c:pt idx="95">
                  <c:v>44658</c:v>
                </c:pt>
                <c:pt idx="96">
                  <c:v>44659</c:v>
                </c:pt>
                <c:pt idx="97">
                  <c:v>44660</c:v>
                </c:pt>
                <c:pt idx="98">
                  <c:v>44661</c:v>
                </c:pt>
                <c:pt idx="99">
                  <c:v>44662</c:v>
                </c:pt>
                <c:pt idx="100">
                  <c:v>44663</c:v>
                </c:pt>
                <c:pt idx="101">
                  <c:v>44664</c:v>
                </c:pt>
                <c:pt idx="102">
                  <c:v>44665</c:v>
                </c:pt>
                <c:pt idx="103">
                  <c:v>44666</c:v>
                </c:pt>
                <c:pt idx="104">
                  <c:v>44667</c:v>
                </c:pt>
                <c:pt idx="105">
                  <c:v>44668</c:v>
                </c:pt>
                <c:pt idx="106">
                  <c:v>44669</c:v>
                </c:pt>
                <c:pt idx="107">
                  <c:v>44670</c:v>
                </c:pt>
                <c:pt idx="108">
                  <c:v>44671</c:v>
                </c:pt>
                <c:pt idx="109">
                  <c:v>44672</c:v>
                </c:pt>
                <c:pt idx="110">
                  <c:v>44673</c:v>
                </c:pt>
                <c:pt idx="111">
                  <c:v>44674</c:v>
                </c:pt>
                <c:pt idx="112">
                  <c:v>44675</c:v>
                </c:pt>
                <c:pt idx="113">
                  <c:v>44676</c:v>
                </c:pt>
                <c:pt idx="114">
                  <c:v>44677</c:v>
                </c:pt>
                <c:pt idx="115">
                  <c:v>44678</c:v>
                </c:pt>
                <c:pt idx="116">
                  <c:v>44679</c:v>
                </c:pt>
                <c:pt idx="117">
                  <c:v>44680</c:v>
                </c:pt>
                <c:pt idx="118">
                  <c:v>44681</c:v>
                </c:pt>
                <c:pt idx="119">
                  <c:v>44682</c:v>
                </c:pt>
                <c:pt idx="120">
                  <c:v>44683</c:v>
                </c:pt>
                <c:pt idx="121">
                  <c:v>44684</c:v>
                </c:pt>
                <c:pt idx="122">
                  <c:v>44685</c:v>
                </c:pt>
                <c:pt idx="123">
                  <c:v>44686</c:v>
                </c:pt>
                <c:pt idx="124">
                  <c:v>44687</c:v>
                </c:pt>
                <c:pt idx="125">
                  <c:v>44688</c:v>
                </c:pt>
                <c:pt idx="126">
                  <c:v>44689</c:v>
                </c:pt>
                <c:pt idx="127">
                  <c:v>44690</c:v>
                </c:pt>
                <c:pt idx="128">
                  <c:v>44691</c:v>
                </c:pt>
                <c:pt idx="129">
                  <c:v>44692</c:v>
                </c:pt>
                <c:pt idx="130">
                  <c:v>44693</c:v>
                </c:pt>
                <c:pt idx="131">
                  <c:v>44694</c:v>
                </c:pt>
                <c:pt idx="132">
                  <c:v>44695</c:v>
                </c:pt>
                <c:pt idx="133">
                  <c:v>44696</c:v>
                </c:pt>
                <c:pt idx="134">
                  <c:v>44697</c:v>
                </c:pt>
                <c:pt idx="135">
                  <c:v>44698</c:v>
                </c:pt>
                <c:pt idx="136">
                  <c:v>44699</c:v>
                </c:pt>
                <c:pt idx="137">
                  <c:v>44700</c:v>
                </c:pt>
                <c:pt idx="138">
                  <c:v>44701</c:v>
                </c:pt>
                <c:pt idx="139">
                  <c:v>44702</c:v>
                </c:pt>
                <c:pt idx="140">
                  <c:v>44703</c:v>
                </c:pt>
                <c:pt idx="141">
                  <c:v>44704</c:v>
                </c:pt>
                <c:pt idx="142">
                  <c:v>44705</c:v>
                </c:pt>
                <c:pt idx="143">
                  <c:v>44706</c:v>
                </c:pt>
                <c:pt idx="144">
                  <c:v>44707</c:v>
                </c:pt>
                <c:pt idx="145">
                  <c:v>44708</c:v>
                </c:pt>
                <c:pt idx="146">
                  <c:v>44709</c:v>
                </c:pt>
                <c:pt idx="147">
                  <c:v>44710</c:v>
                </c:pt>
                <c:pt idx="148">
                  <c:v>44711</c:v>
                </c:pt>
                <c:pt idx="149">
                  <c:v>44712</c:v>
                </c:pt>
                <c:pt idx="150">
                  <c:v>44713</c:v>
                </c:pt>
                <c:pt idx="151">
                  <c:v>44714</c:v>
                </c:pt>
                <c:pt idx="152">
                  <c:v>44715</c:v>
                </c:pt>
                <c:pt idx="153">
                  <c:v>44716</c:v>
                </c:pt>
                <c:pt idx="154">
                  <c:v>44717</c:v>
                </c:pt>
                <c:pt idx="155">
                  <c:v>44718</c:v>
                </c:pt>
                <c:pt idx="156">
                  <c:v>44719</c:v>
                </c:pt>
                <c:pt idx="157">
                  <c:v>44720</c:v>
                </c:pt>
                <c:pt idx="158">
                  <c:v>44721</c:v>
                </c:pt>
                <c:pt idx="159">
                  <c:v>44722</c:v>
                </c:pt>
                <c:pt idx="160">
                  <c:v>44723</c:v>
                </c:pt>
                <c:pt idx="161">
                  <c:v>44724</c:v>
                </c:pt>
                <c:pt idx="162">
                  <c:v>44725</c:v>
                </c:pt>
                <c:pt idx="163">
                  <c:v>44726</c:v>
                </c:pt>
                <c:pt idx="164">
                  <c:v>44727</c:v>
                </c:pt>
                <c:pt idx="165">
                  <c:v>44728</c:v>
                </c:pt>
                <c:pt idx="166">
                  <c:v>44729</c:v>
                </c:pt>
                <c:pt idx="167">
                  <c:v>44730</c:v>
                </c:pt>
                <c:pt idx="168">
                  <c:v>44731</c:v>
                </c:pt>
                <c:pt idx="169">
                  <c:v>44732</c:v>
                </c:pt>
                <c:pt idx="170">
                  <c:v>44733</c:v>
                </c:pt>
                <c:pt idx="171">
                  <c:v>44734</c:v>
                </c:pt>
                <c:pt idx="172">
                  <c:v>44735</c:v>
                </c:pt>
                <c:pt idx="173">
                  <c:v>44736</c:v>
                </c:pt>
                <c:pt idx="174">
                  <c:v>44737</c:v>
                </c:pt>
                <c:pt idx="175">
                  <c:v>44738</c:v>
                </c:pt>
                <c:pt idx="176">
                  <c:v>44739</c:v>
                </c:pt>
                <c:pt idx="177">
                  <c:v>44740</c:v>
                </c:pt>
                <c:pt idx="178">
                  <c:v>44741</c:v>
                </c:pt>
                <c:pt idx="179">
                  <c:v>44742</c:v>
                </c:pt>
                <c:pt idx="180">
                  <c:v>44743</c:v>
                </c:pt>
                <c:pt idx="181">
                  <c:v>44744</c:v>
                </c:pt>
                <c:pt idx="182">
                  <c:v>44745</c:v>
                </c:pt>
                <c:pt idx="183">
                  <c:v>44746</c:v>
                </c:pt>
                <c:pt idx="184">
                  <c:v>44747</c:v>
                </c:pt>
                <c:pt idx="185">
                  <c:v>44748</c:v>
                </c:pt>
                <c:pt idx="186">
                  <c:v>44749</c:v>
                </c:pt>
                <c:pt idx="187">
                  <c:v>44750</c:v>
                </c:pt>
                <c:pt idx="188">
                  <c:v>44751</c:v>
                </c:pt>
                <c:pt idx="189">
                  <c:v>44752</c:v>
                </c:pt>
                <c:pt idx="190">
                  <c:v>44753</c:v>
                </c:pt>
                <c:pt idx="191">
                  <c:v>44754</c:v>
                </c:pt>
                <c:pt idx="192">
                  <c:v>44755</c:v>
                </c:pt>
                <c:pt idx="193">
                  <c:v>44756</c:v>
                </c:pt>
                <c:pt idx="194">
                  <c:v>44757</c:v>
                </c:pt>
                <c:pt idx="195">
                  <c:v>44758</c:v>
                </c:pt>
                <c:pt idx="196">
                  <c:v>44759</c:v>
                </c:pt>
                <c:pt idx="197">
                  <c:v>44760</c:v>
                </c:pt>
                <c:pt idx="198">
                  <c:v>44761</c:v>
                </c:pt>
                <c:pt idx="199">
                  <c:v>44762</c:v>
                </c:pt>
                <c:pt idx="200">
                  <c:v>44763</c:v>
                </c:pt>
                <c:pt idx="201">
                  <c:v>44764</c:v>
                </c:pt>
                <c:pt idx="202">
                  <c:v>44765</c:v>
                </c:pt>
                <c:pt idx="203">
                  <c:v>44766</c:v>
                </c:pt>
                <c:pt idx="204">
                  <c:v>44767</c:v>
                </c:pt>
                <c:pt idx="205">
                  <c:v>44768</c:v>
                </c:pt>
                <c:pt idx="206">
                  <c:v>44769</c:v>
                </c:pt>
                <c:pt idx="207">
                  <c:v>44770</c:v>
                </c:pt>
                <c:pt idx="208">
                  <c:v>44771</c:v>
                </c:pt>
                <c:pt idx="209">
                  <c:v>44772</c:v>
                </c:pt>
                <c:pt idx="210">
                  <c:v>44773</c:v>
                </c:pt>
                <c:pt idx="211">
                  <c:v>44774</c:v>
                </c:pt>
                <c:pt idx="212">
                  <c:v>44775</c:v>
                </c:pt>
                <c:pt idx="213">
                  <c:v>44776</c:v>
                </c:pt>
                <c:pt idx="214">
                  <c:v>44777</c:v>
                </c:pt>
                <c:pt idx="215">
                  <c:v>44778</c:v>
                </c:pt>
                <c:pt idx="216">
                  <c:v>44779</c:v>
                </c:pt>
                <c:pt idx="217">
                  <c:v>44780</c:v>
                </c:pt>
                <c:pt idx="218">
                  <c:v>44781</c:v>
                </c:pt>
                <c:pt idx="219">
                  <c:v>44782</c:v>
                </c:pt>
                <c:pt idx="220">
                  <c:v>44783</c:v>
                </c:pt>
                <c:pt idx="221">
                  <c:v>44784</c:v>
                </c:pt>
                <c:pt idx="222">
                  <c:v>44785</c:v>
                </c:pt>
                <c:pt idx="223">
                  <c:v>44786</c:v>
                </c:pt>
                <c:pt idx="224">
                  <c:v>44787</c:v>
                </c:pt>
                <c:pt idx="225">
                  <c:v>44788</c:v>
                </c:pt>
                <c:pt idx="226">
                  <c:v>44789</c:v>
                </c:pt>
                <c:pt idx="227">
                  <c:v>44790</c:v>
                </c:pt>
                <c:pt idx="228">
                  <c:v>44791</c:v>
                </c:pt>
                <c:pt idx="229">
                  <c:v>44792</c:v>
                </c:pt>
                <c:pt idx="230">
                  <c:v>44793</c:v>
                </c:pt>
                <c:pt idx="231">
                  <c:v>44794</c:v>
                </c:pt>
                <c:pt idx="232">
                  <c:v>44795</c:v>
                </c:pt>
                <c:pt idx="233">
                  <c:v>44796</c:v>
                </c:pt>
                <c:pt idx="234">
                  <c:v>44797</c:v>
                </c:pt>
                <c:pt idx="235">
                  <c:v>44798</c:v>
                </c:pt>
                <c:pt idx="236">
                  <c:v>44799</c:v>
                </c:pt>
                <c:pt idx="237">
                  <c:v>44800</c:v>
                </c:pt>
                <c:pt idx="238">
                  <c:v>44801</c:v>
                </c:pt>
                <c:pt idx="239">
                  <c:v>44802</c:v>
                </c:pt>
                <c:pt idx="240">
                  <c:v>44803</c:v>
                </c:pt>
                <c:pt idx="241">
                  <c:v>44804</c:v>
                </c:pt>
                <c:pt idx="242">
                  <c:v>44805</c:v>
                </c:pt>
                <c:pt idx="243">
                  <c:v>44806</c:v>
                </c:pt>
                <c:pt idx="244">
                  <c:v>44807</c:v>
                </c:pt>
                <c:pt idx="245">
                  <c:v>44808</c:v>
                </c:pt>
                <c:pt idx="246">
                  <c:v>44809</c:v>
                </c:pt>
                <c:pt idx="247">
                  <c:v>44810</c:v>
                </c:pt>
                <c:pt idx="248">
                  <c:v>44811</c:v>
                </c:pt>
                <c:pt idx="249">
                  <c:v>44812</c:v>
                </c:pt>
                <c:pt idx="250">
                  <c:v>44813</c:v>
                </c:pt>
                <c:pt idx="251">
                  <c:v>44814</c:v>
                </c:pt>
                <c:pt idx="252">
                  <c:v>44815</c:v>
                </c:pt>
                <c:pt idx="253">
                  <c:v>44816</c:v>
                </c:pt>
                <c:pt idx="254">
                  <c:v>44817</c:v>
                </c:pt>
                <c:pt idx="255">
                  <c:v>44818</c:v>
                </c:pt>
                <c:pt idx="256">
                  <c:v>44819</c:v>
                </c:pt>
                <c:pt idx="257">
                  <c:v>44820</c:v>
                </c:pt>
                <c:pt idx="258">
                  <c:v>44821</c:v>
                </c:pt>
                <c:pt idx="259">
                  <c:v>44822</c:v>
                </c:pt>
                <c:pt idx="260">
                  <c:v>44823</c:v>
                </c:pt>
                <c:pt idx="261">
                  <c:v>44824</c:v>
                </c:pt>
                <c:pt idx="262">
                  <c:v>44825</c:v>
                </c:pt>
                <c:pt idx="263">
                  <c:v>44826</c:v>
                </c:pt>
                <c:pt idx="264">
                  <c:v>44827</c:v>
                </c:pt>
                <c:pt idx="265">
                  <c:v>44828</c:v>
                </c:pt>
                <c:pt idx="266">
                  <c:v>44829</c:v>
                </c:pt>
                <c:pt idx="267">
                  <c:v>44830</c:v>
                </c:pt>
                <c:pt idx="268">
                  <c:v>44831</c:v>
                </c:pt>
                <c:pt idx="269">
                  <c:v>44832</c:v>
                </c:pt>
                <c:pt idx="270">
                  <c:v>44833</c:v>
                </c:pt>
                <c:pt idx="271">
                  <c:v>44834</c:v>
                </c:pt>
                <c:pt idx="272">
                  <c:v>44835</c:v>
                </c:pt>
                <c:pt idx="273">
                  <c:v>44836</c:v>
                </c:pt>
                <c:pt idx="274">
                  <c:v>44837</c:v>
                </c:pt>
                <c:pt idx="275">
                  <c:v>44838</c:v>
                </c:pt>
                <c:pt idx="276">
                  <c:v>44839</c:v>
                </c:pt>
                <c:pt idx="277">
                  <c:v>44840</c:v>
                </c:pt>
                <c:pt idx="278">
                  <c:v>44841</c:v>
                </c:pt>
                <c:pt idx="279">
                  <c:v>44842</c:v>
                </c:pt>
                <c:pt idx="280">
                  <c:v>44843</c:v>
                </c:pt>
                <c:pt idx="281">
                  <c:v>44844</c:v>
                </c:pt>
                <c:pt idx="282">
                  <c:v>44845</c:v>
                </c:pt>
                <c:pt idx="283">
                  <c:v>44846</c:v>
                </c:pt>
                <c:pt idx="284">
                  <c:v>44847</c:v>
                </c:pt>
                <c:pt idx="285">
                  <c:v>44848</c:v>
                </c:pt>
                <c:pt idx="286">
                  <c:v>44849</c:v>
                </c:pt>
                <c:pt idx="287">
                  <c:v>44850</c:v>
                </c:pt>
                <c:pt idx="288">
                  <c:v>44851</c:v>
                </c:pt>
                <c:pt idx="289">
                  <c:v>44852</c:v>
                </c:pt>
                <c:pt idx="290">
                  <c:v>44853</c:v>
                </c:pt>
                <c:pt idx="291">
                  <c:v>44854</c:v>
                </c:pt>
                <c:pt idx="292">
                  <c:v>44855</c:v>
                </c:pt>
                <c:pt idx="293">
                  <c:v>44856</c:v>
                </c:pt>
                <c:pt idx="294">
                  <c:v>44857</c:v>
                </c:pt>
                <c:pt idx="295">
                  <c:v>44858</c:v>
                </c:pt>
                <c:pt idx="296">
                  <c:v>44859</c:v>
                </c:pt>
                <c:pt idx="297">
                  <c:v>44860</c:v>
                </c:pt>
                <c:pt idx="298">
                  <c:v>44861</c:v>
                </c:pt>
                <c:pt idx="299">
                  <c:v>44862</c:v>
                </c:pt>
                <c:pt idx="300">
                  <c:v>44863</c:v>
                </c:pt>
                <c:pt idx="301">
                  <c:v>44864</c:v>
                </c:pt>
                <c:pt idx="302">
                  <c:v>44865</c:v>
                </c:pt>
                <c:pt idx="303">
                  <c:v>44866</c:v>
                </c:pt>
                <c:pt idx="304">
                  <c:v>44867</c:v>
                </c:pt>
                <c:pt idx="305">
                  <c:v>44868</c:v>
                </c:pt>
                <c:pt idx="306">
                  <c:v>44869</c:v>
                </c:pt>
                <c:pt idx="307">
                  <c:v>44870</c:v>
                </c:pt>
                <c:pt idx="308">
                  <c:v>44871</c:v>
                </c:pt>
                <c:pt idx="309">
                  <c:v>44872</c:v>
                </c:pt>
                <c:pt idx="310">
                  <c:v>44873</c:v>
                </c:pt>
                <c:pt idx="311">
                  <c:v>44874</c:v>
                </c:pt>
                <c:pt idx="312">
                  <c:v>44875</c:v>
                </c:pt>
                <c:pt idx="313">
                  <c:v>44876</c:v>
                </c:pt>
                <c:pt idx="314">
                  <c:v>44877</c:v>
                </c:pt>
                <c:pt idx="315">
                  <c:v>44878</c:v>
                </c:pt>
                <c:pt idx="316">
                  <c:v>44879</c:v>
                </c:pt>
                <c:pt idx="317">
                  <c:v>44880</c:v>
                </c:pt>
                <c:pt idx="318">
                  <c:v>44881</c:v>
                </c:pt>
                <c:pt idx="319">
                  <c:v>44882</c:v>
                </c:pt>
                <c:pt idx="320">
                  <c:v>44883</c:v>
                </c:pt>
                <c:pt idx="321">
                  <c:v>44884</c:v>
                </c:pt>
                <c:pt idx="322">
                  <c:v>44885</c:v>
                </c:pt>
                <c:pt idx="323">
                  <c:v>44886</c:v>
                </c:pt>
                <c:pt idx="324">
                  <c:v>44887</c:v>
                </c:pt>
                <c:pt idx="325">
                  <c:v>44888</c:v>
                </c:pt>
                <c:pt idx="326">
                  <c:v>44889</c:v>
                </c:pt>
                <c:pt idx="327">
                  <c:v>44890</c:v>
                </c:pt>
                <c:pt idx="328">
                  <c:v>44891</c:v>
                </c:pt>
                <c:pt idx="329">
                  <c:v>44892</c:v>
                </c:pt>
                <c:pt idx="330">
                  <c:v>44893</c:v>
                </c:pt>
                <c:pt idx="331">
                  <c:v>44894</c:v>
                </c:pt>
                <c:pt idx="332">
                  <c:v>44895</c:v>
                </c:pt>
                <c:pt idx="333">
                  <c:v>44896</c:v>
                </c:pt>
                <c:pt idx="334">
                  <c:v>44897</c:v>
                </c:pt>
                <c:pt idx="335">
                  <c:v>44898</c:v>
                </c:pt>
                <c:pt idx="336">
                  <c:v>44899</c:v>
                </c:pt>
                <c:pt idx="337">
                  <c:v>44900</c:v>
                </c:pt>
                <c:pt idx="338">
                  <c:v>44901</c:v>
                </c:pt>
                <c:pt idx="339">
                  <c:v>44902</c:v>
                </c:pt>
                <c:pt idx="340">
                  <c:v>44903</c:v>
                </c:pt>
                <c:pt idx="341">
                  <c:v>44904</c:v>
                </c:pt>
                <c:pt idx="342">
                  <c:v>44905</c:v>
                </c:pt>
                <c:pt idx="343">
                  <c:v>44906</c:v>
                </c:pt>
                <c:pt idx="344">
                  <c:v>44907</c:v>
                </c:pt>
                <c:pt idx="345">
                  <c:v>44908</c:v>
                </c:pt>
                <c:pt idx="346">
                  <c:v>44909</c:v>
                </c:pt>
                <c:pt idx="347">
                  <c:v>44910</c:v>
                </c:pt>
                <c:pt idx="348">
                  <c:v>44911</c:v>
                </c:pt>
                <c:pt idx="349">
                  <c:v>44912</c:v>
                </c:pt>
                <c:pt idx="350">
                  <c:v>44913</c:v>
                </c:pt>
                <c:pt idx="351">
                  <c:v>44914</c:v>
                </c:pt>
                <c:pt idx="352">
                  <c:v>44915</c:v>
                </c:pt>
                <c:pt idx="353">
                  <c:v>44916</c:v>
                </c:pt>
                <c:pt idx="354">
                  <c:v>44917</c:v>
                </c:pt>
                <c:pt idx="355">
                  <c:v>44918</c:v>
                </c:pt>
                <c:pt idx="356">
                  <c:v>44919</c:v>
                </c:pt>
                <c:pt idx="357">
                  <c:v>44920</c:v>
                </c:pt>
                <c:pt idx="358">
                  <c:v>44921</c:v>
                </c:pt>
                <c:pt idx="359">
                  <c:v>44922</c:v>
                </c:pt>
                <c:pt idx="360">
                  <c:v>44923</c:v>
                </c:pt>
                <c:pt idx="361">
                  <c:v>44924</c:v>
                </c:pt>
                <c:pt idx="362">
                  <c:v>44925</c:v>
                </c:pt>
                <c:pt idx="363">
                  <c:v>44926</c:v>
                </c:pt>
              </c:numCache>
            </c:numRef>
          </c:cat>
          <c:val>
            <c:numRef>
              <c:f>'Daily Frequency'!$B$7:$B$371</c:f>
              <c:numCache>
                <c:formatCode>0.00</c:formatCode>
                <c:ptCount val="364"/>
                <c:pt idx="0">
                  <c:v>100</c:v>
                </c:pt>
                <c:pt idx="1">
                  <c:v>100</c:v>
                </c:pt>
                <c:pt idx="2">
                  <c:v>99.718508</c:v>
                </c:pt>
                <c:pt idx="3">
                  <c:v>99.366643267041397</c:v>
                </c:pt>
                <c:pt idx="4">
                  <c:v>96.833216171965702</c:v>
                </c:pt>
                <c:pt idx="5">
                  <c:v>95.777621789160506</c:v>
                </c:pt>
                <c:pt idx="6">
                  <c:v>95.777621789160506</c:v>
                </c:pt>
                <c:pt idx="7">
                  <c:v>95.777621789160506</c:v>
                </c:pt>
                <c:pt idx="8">
                  <c:v>94.088670586544495</c:v>
                </c:pt>
                <c:pt idx="9">
                  <c:v>94.440535869710402</c:v>
                </c:pt>
                <c:pt idx="10">
                  <c:v>94.581281544722401</c:v>
                </c:pt>
                <c:pt idx="11">
                  <c:v>93.455314087440001</c:v>
                </c:pt>
                <c:pt idx="12">
                  <c:v>92.258973920743898</c:v>
                </c:pt>
                <c:pt idx="13">
                  <c:v>92.258973920743898</c:v>
                </c:pt>
                <c:pt idx="14">
                  <c:v>92.258973920743898</c:v>
                </c:pt>
                <c:pt idx="15">
                  <c:v>93.244195509576898</c:v>
                </c:pt>
                <c:pt idx="16">
                  <c:v>91.977481505556895</c:v>
                </c:pt>
                <c:pt idx="17">
                  <c:v>92.540465552329493</c:v>
                </c:pt>
                <c:pt idx="18">
                  <c:v>92.962703636123706</c:v>
                </c:pt>
                <c:pt idx="19">
                  <c:v>91.977482114106905</c:v>
                </c:pt>
                <c:pt idx="20">
                  <c:v>91.977482114106905</c:v>
                </c:pt>
                <c:pt idx="21">
                  <c:v>91.977482114106905</c:v>
                </c:pt>
                <c:pt idx="22">
                  <c:v>89.303308564075294</c:v>
                </c:pt>
                <c:pt idx="23">
                  <c:v>89.373681357289996</c:v>
                </c:pt>
                <c:pt idx="24">
                  <c:v>89.866292107931898</c:v>
                </c:pt>
                <c:pt idx="25">
                  <c:v>90.358903174750793</c:v>
                </c:pt>
                <c:pt idx="26">
                  <c:v>89.795919317753402</c:v>
                </c:pt>
                <c:pt idx="27">
                  <c:v>89.795919317753402</c:v>
                </c:pt>
                <c:pt idx="28">
                  <c:v>89.795919317753402</c:v>
                </c:pt>
                <c:pt idx="29">
                  <c:v>90.851514349333996</c:v>
                </c:pt>
                <c:pt idx="30">
                  <c:v>91.836736334907698</c:v>
                </c:pt>
                <c:pt idx="31">
                  <c:v>92.610839205882996</c:v>
                </c:pt>
                <c:pt idx="32">
                  <c:v>90.218157603568898</c:v>
                </c:pt>
                <c:pt idx="33">
                  <c:v>88.810698409695505</c:v>
                </c:pt>
                <c:pt idx="34">
                  <c:v>88.810698409695505</c:v>
                </c:pt>
                <c:pt idx="35">
                  <c:v>88.810698409695505</c:v>
                </c:pt>
                <c:pt idx="36">
                  <c:v>89.303309151099498</c:v>
                </c:pt>
                <c:pt idx="37">
                  <c:v>89.092189877034599</c:v>
                </c:pt>
                <c:pt idx="38">
                  <c:v>90.570022613214107</c:v>
                </c:pt>
                <c:pt idx="39">
                  <c:v>89.866292631809202</c:v>
                </c:pt>
                <c:pt idx="40">
                  <c:v>88.599578709365801</c:v>
                </c:pt>
                <c:pt idx="41">
                  <c:v>88.599578709365801</c:v>
                </c:pt>
                <c:pt idx="42">
                  <c:v>88.599578709365801</c:v>
                </c:pt>
                <c:pt idx="43">
                  <c:v>87.403238089960595</c:v>
                </c:pt>
                <c:pt idx="44">
                  <c:v>88.881070394265606</c:v>
                </c:pt>
                <c:pt idx="45">
                  <c:v>88.881070394265606</c:v>
                </c:pt>
                <c:pt idx="46">
                  <c:v>88.599578711462797</c:v>
                </c:pt>
                <c:pt idx="47">
                  <c:v>88.247713458572306</c:v>
                </c:pt>
                <c:pt idx="48">
                  <c:v>88.247713458572306</c:v>
                </c:pt>
                <c:pt idx="49">
                  <c:v>88.247713458572306</c:v>
                </c:pt>
                <c:pt idx="50">
                  <c:v>87.192119019540598</c:v>
                </c:pt>
                <c:pt idx="51">
                  <c:v>87.403238169243807</c:v>
                </c:pt>
                <c:pt idx="52">
                  <c:v>87.403238169243807</c:v>
                </c:pt>
                <c:pt idx="53">
                  <c:v>85.925405863598201</c:v>
                </c:pt>
                <c:pt idx="54">
                  <c:v>88.318087293038104</c:v>
                </c:pt>
                <c:pt idx="55">
                  <c:v>88.318087293038104</c:v>
                </c:pt>
                <c:pt idx="56">
                  <c:v>88.318087293038104</c:v>
                </c:pt>
                <c:pt idx="57">
                  <c:v>88.669951851898901</c:v>
                </c:pt>
                <c:pt idx="58">
                  <c:v>87.825476077752199</c:v>
                </c:pt>
                <c:pt idx="59">
                  <c:v>88.5995786064491</c:v>
                </c:pt>
                <c:pt idx="60">
                  <c:v>87.755103240907005</c:v>
                </c:pt>
                <c:pt idx="61">
                  <c:v>85.784659805797006</c:v>
                </c:pt>
                <c:pt idx="62">
                  <c:v>85.784659805797006</c:v>
                </c:pt>
                <c:pt idx="63">
                  <c:v>85.784659805797006</c:v>
                </c:pt>
                <c:pt idx="64">
                  <c:v>84.869811016991306</c:v>
                </c:pt>
                <c:pt idx="65">
                  <c:v>82.969740595754203</c:v>
                </c:pt>
                <c:pt idx="66">
                  <c:v>86.488389390126301</c:v>
                </c:pt>
                <c:pt idx="67">
                  <c:v>84.940184083518702</c:v>
                </c:pt>
                <c:pt idx="68">
                  <c:v>85.151302911058295</c:v>
                </c:pt>
                <c:pt idx="69">
                  <c:v>85.151302911058295</c:v>
                </c:pt>
                <c:pt idx="70">
                  <c:v>85.151302911058295</c:v>
                </c:pt>
                <c:pt idx="71">
                  <c:v>85.925405742205498</c:v>
                </c:pt>
                <c:pt idx="72">
                  <c:v>85.925405742205498</c:v>
                </c:pt>
                <c:pt idx="73">
                  <c:v>88.318087168265095</c:v>
                </c:pt>
                <c:pt idx="74">
                  <c:v>88.318087168265095</c:v>
                </c:pt>
                <c:pt idx="75">
                  <c:v>88.318087168265095</c:v>
                </c:pt>
                <c:pt idx="76">
                  <c:v>88.318087168265095</c:v>
                </c:pt>
                <c:pt idx="77">
                  <c:v>88.318087168265095</c:v>
                </c:pt>
                <c:pt idx="78">
                  <c:v>90.218157196518007</c:v>
                </c:pt>
                <c:pt idx="79">
                  <c:v>90.781141051963502</c:v>
                </c:pt>
                <c:pt idx="80">
                  <c:v>89.866292287389598</c:v>
                </c:pt>
                <c:pt idx="81">
                  <c:v>89.936665682216898</c:v>
                </c:pt>
                <c:pt idx="82">
                  <c:v>89.866292939420504</c:v>
                </c:pt>
                <c:pt idx="83">
                  <c:v>89.866292939420504</c:v>
                </c:pt>
                <c:pt idx="84">
                  <c:v>89.866292939420504</c:v>
                </c:pt>
                <c:pt idx="85">
                  <c:v>90.499649902810205</c:v>
                </c:pt>
                <c:pt idx="86">
                  <c:v>92.329347389639693</c:v>
                </c:pt>
                <c:pt idx="87">
                  <c:v>91.907109588037898</c:v>
                </c:pt>
                <c:pt idx="88">
                  <c:v>91.2737528809471</c:v>
                </c:pt>
                <c:pt idx="89">
                  <c:v>91.555244785782094</c:v>
                </c:pt>
                <c:pt idx="90">
                  <c:v>91.555244785782094</c:v>
                </c:pt>
                <c:pt idx="91">
                  <c:v>91.555244785782094</c:v>
                </c:pt>
                <c:pt idx="92">
                  <c:v>92.681212243863897</c:v>
                </c:pt>
                <c:pt idx="93">
                  <c:v>93.384941615243704</c:v>
                </c:pt>
                <c:pt idx="94">
                  <c:v>92.047855087347202</c:v>
                </c:pt>
                <c:pt idx="95">
                  <c:v>92.4700933262897</c:v>
                </c:pt>
                <c:pt idx="96">
                  <c:v>93.173823101035396</c:v>
                </c:pt>
                <c:pt idx="97">
                  <c:v>93.173823101035396</c:v>
                </c:pt>
                <c:pt idx="98">
                  <c:v>93.173823101035396</c:v>
                </c:pt>
                <c:pt idx="99">
                  <c:v>92.258974488938605</c:v>
                </c:pt>
                <c:pt idx="100">
                  <c:v>91.555244251101101</c:v>
                </c:pt>
                <c:pt idx="101">
                  <c:v>91.555244251101101</c:v>
                </c:pt>
                <c:pt idx="102">
                  <c:v>92.188601457571593</c:v>
                </c:pt>
                <c:pt idx="103">
                  <c:v>92.188601457571593</c:v>
                </c:pt>
                <c:pt idx="104">
                  <c:v>92.188601457571593</c:v>
                </c:pt>
                <c:pt idx="105">
                  <c:v>92.188601457571593</c:v>
                </c:pt>
                <c:pt idx="106">
                  <c:v>92.188601457571593</c:v>
                </c:pt>
                <c:pt idx="107">
                  <c:v>90.851514575979294</c:v>
                </c:pt>
                <c:pt idx="108">
                  <c:v>92.047855496552103</c:v>
                </c:pt>
                <c:pt idx="109">
                  <c:v>92.047855496552103</c:v>
                </c:pt>
                <c:pt idx="110">
                  <c:v>90.7811416945719</c:v>
                </c:pt>
                <c:pt idx="111">
                  <c:v>90.7811416945719</c:v>
                </c:pt>
                <c:pt idx="112">
                  <c:v>90.7811416945719</c:v>
                </c:pt>
                <c:pt idx="113">
                  <c:v>90.288530538526203</c:v>
                </c:pt>
                <c:pt idx="114">
                  <c:v>89.232935727014606</c:v>
                </c:pt>
                <c:pt idx="115">
                  <c:v>90.147784800274096</c:v>
                </c:pt>
                <c:pt idx="116">
                  <c:v>90.710768534086</c:v>
                </c:pt>
                <c:pt idx="117">
                  <c:v>91.133006298135399</c:v>
                </c:pt>
                <c:pt idx="118">
                  <c:v>91.133006298135399</c:v>
                </c:pt>
                <c:pt idx="119">
                  <c:v>91.133006298135399</c:v>
                </c:pt>
                <c:pt idx="120">
                  <c:v>91.133006298135399</c:v>
                </c:pt>
                <c:pt idx="121">
                  <c:v>89.795920145000395</c:v>
                </c:pt>
                <c:pt idx="122">
                  <c:v>89.092190416783197</c:v>
                </c:pt>
                <c:pt idx="123">
                  <c:v>88.881071325918299</c:v>
                </c:pt>
                <c:pt idx="124">
                  <c:v>86.699509428112805</c:v>
                </c:pt>
                <c:pt idx="125">
                  <c:v>86.699509428112805</c:v>
                </c:pt>
                <c:pt idx="126">
                  <c:v>86.699509428112805</c:v>
                </c:pt>
                <c:pt idx="127">
                  <c:v>84.588320018857203</c:v>
                </c:pt>
                <c:pt idx="128">
                  <c:v>84.658693271696905</c:v>
                </c:pt>
                <c:pt idx="129">
                  <c:v>85.714288126123805</c:v>
                </c:pt>
                <c:pt idx="130">
                  <c:v>85.292050114242798</c:v>
                </c:pt>
                <c:pt idx="131">
                  <c:v>86.981001584764002</c:v>
                </c:pt>
                <c:pt idx="132">
                  <c:v>86.981001584764002</c:v>
                </c:pt>
                <c:pt idx="133">
                  <c:v>86.981001584764002</c:v>
                </c:pt>
                <c:pt idx="134">
                  <c:v>86.629136469243207</c:v>
                </c:pt>
                <c:pt idx="135">
                  <c:v>87.262493347757598</c:v>
                </c:pt>
                <c:pt idx="136">
                  <c:v>85.643914588770897</c:v>
                </c:pt>
                <c:pt idx="137">
                  <c:v>84.166081738388698</c:v>
                </c:pt>
                <c:pt idx="138">
                  <c:v>84.869811181019699</c:v>
                </c:pt>
                <c:pt idx="139">
                  <c:v>84.869811181019699</c:v>
                </c:pt>
                <c:pt idx="140">
                  <c:v>84.869811181019699</c:v>
                </c:pt>
                <c:pt idx="141">
                  <c:v>85.784660218456807</c:v>
                </c:pt>
                <c:pt idx="142">
                  <c:v>84.799438837086697</c:v>
                </c:pt>
                <c:pt idx="143">
                  <c:v>84.799438837086697</c:v>
                </c:pt>
                <c:pt idx="144">
                  <c:v>85.292049801218397</c:v>
                </c:pt>
                <c:pt idx="145">
                  <c:v>87.332865940711599</c:v>
                </c:pt>
                <c:pt idx="146">
                  <c:v>87.332865940711599</c:v>
                </c:pt>
                <c:pt idx="147">
                  <c:v>87.332865940711599</c:v>
                </c:pt>
                <c:pt idx="148">
                  <c:v>88.247714391244202</c:v>
                </c:pt>
                <c:pt idx="149">
                  <c:v>87.473611617944201</c:v>
                </c:pt>
                <c:pt idx="150">
                  <c:v>86.418016811855793</c:v>
                </c:pt>
                <c:pt idx="151">
                  <c:v>87.3328655915914</c:v>
                </c:pt>
                <c:pt idx="152">
                  <c:v>86.981000602794296</c:v>
                </c:pt>
                <c:pt idx="153">
                  <c:v>86.981000602794296</c:v>
                </c:pt>
                <c:pt idx="154">
                  <c:v>86.981000602794296</c:v>
                </c:pt>
                <c:pt idx="155">
                  <c:v>86.981000602794296</c:v>
                </c:pt>
                <c:pt idx="156">
                  <c:v>87.2624928659951</c:v>
                </c:pt>
                <c:pt idx="157">
                  <c:v>86.769882131767702</c:v>
                </c:pt>
                <c:pt idx="158">
                  <c:v>85.573541514177094</c:v>
                </c:pt>
                <c:pt idx="159">
                  <c:v>83.954963330413406</c:v>
                </c:pt>
                <c:pt idx="160">
                  <c:v>83.954963330413406</c:v>
                </c:pt>
                <c:pt idx="161">
                  <c:v>83.954963330413406</c:v>
                </c:pt>
                <c:pt idx="162">
                  <c:v>82.266011948858306</c:v>
                </c:pt>
                <c:pt idx="163">
                  <c:v>80.717806736986802</c:v>
                </c:pt>
                <c:pt idx="164">
                  <c:v>81.703028106566805</c:v>
                </c:pt>
                <c:pt idx="165">
                  <c:v>80.084449451231393</c:v>
                </c:pt>
                <c:pt idx="166">
                  <c:v>80.788179538116594</c:v>
                </c:pt>
                <c:pt idx="167">
                  <c:v>80.788179538116594</c:v>
                </c:pt>
                <c:pt idx="168">
                  <c:v>80.788179538116594</c:v>
                </c:pt>
                <c:pt idx="169">
                  <c:v>80.999298440412801</c:v>
                </c:pt>
                <c:pt idx="170">
                  <c:v>81.562282444236899</c:v>
                </c:pt>
                <c:pt idx="171">
                  <c:v>81.773401518606903</c:v>
                </c:pt>
                <c:pt idx="172">
                  <c:v>82.195639295082202</c:v>
                </c:pt>
                <c:pt idx="173">
                  <c:v>84.799439332323004</c:v>
                </c:pt>
                <c:pt idx="174">
                  <c:v>84.799439332323004</c:v>
                </c:pt>
                <c:pt idx="175">
                  <c:v>84.799439332323004</c:v>
                </c:pt>
                <c:pt idx="176">
                  <c:v>84.658693462891193</c:v>
                </c:pt>
                <c:pt idx="177">
                  <c:v>84.166082303956202</c:v>
                </c:pt>
                <c:pt idx="178">
                  <c:v>84.306828193428203</c:v>
                </c:pt>
                <c:pt idx="179">
                  <c:v>83.814217494816006</c:v>
                </c:pt>
                <c:pt idx="180">
                  <c:v>83.954963357686395</c:v>
                </c:pt>
                <c:pt idx="181">
                  <c:v>83.954963357686395</c:v>
                </c:pt>
                <c:pt idx="182">
                  <c:v>83.954963357686395</c:v>
                </c:pt>
                <c:pt idx="183">
                  <c:v>84.095709656007401</c:v>
                </c:pt>
                <c:pt idx="184">
                  <c:v>83.6734718254813</c:v>
                </c:pt>
                <c:pt idx="185">
                  <c:v>85.784661458416906</c:v>
                </c:pt>
                <c:pt idx="186">
                  <c:v>86.206899567041503</c:v>
                </c:pt>
                <c:pt idx="187">
                  <c:v>86.136526288717903</c:v>
                </c:pt>
                <c:pt idx="188">
                  <c:v>86.136526288717903</c:v>
                </c:pt>
                <c:pt idx="189">
                  <c:v>86.136526288717903</c:v>
                </c:pt>
                <c:pt idx="190">
                  <c:v>86.418017872533696</c:v>
                </c:pt>
                <c:pt idx="191">
                  <c:v>86.769882659184603</c:v>
                </c:pt>
                <c:pt idx="192">
                  <c:v>86.347644791586106</c:v>
                </c:pt>
                <c:pt idx="193">
                  <c:v>86.0661531965184</c:v>
                </c:pt>
                <c:pt idx="194">
                  <c:v>87.825477909731205</c:v>
                </c:pt>
                <c:pt idx="195">
                  <c:v>87.825477909731205</c:v>
                </c:pt>
                <c:pt idx="196">
                  <c:v>87.825477909731205</c:v>
                </c:pt>
                <c:pt idx="197">
                  <c:v>87.755105110791703</c:v>
                </c:pt>
                <c:pt idx="198">
                  <c:v>88.740326410564194</c:v>
                </c:pt>
                <c:pt idx="199">
                  <c:v>88.599580703263996</c:v>
                </c:pt>
                <c:pt idx="200">
                  <c:v>89.795921349592405</c:v>
                </c:pt>
                <c:pt idx="201">
                  <c:v>90.077413603839105</c:v>
                </c:pt>
                <c:pt idx="202">
                  <c:v>90.077413603839105</c:v>
                </c:pt>
                <c:pt idx="203">
                  <c:v>90.077413603839105</c:v>
                </c:pt>
                <c:pt idx="204">
                  <c:v>89.866294665705098</c:v>
                </c:pt>
                <c:pt idx="205">
                  <c:v>90.147786455138302</c:v>
                </c:pt>
                <c:pt idx="206">
                  <c:v>90.640397231266704</c:v>
                </c:pt>
                <c:pt idx="207">
                  <c:v>91.907111285037203</c:v>
                </c:pt>
                <c:pt idx="208">
                  <c:v>92.7515869100842</c:v>
                </c:pt>
                <c:pt idx="209">
                  <c:v>92.7515869100842</c:v>
                </c:pt>
                <c:pt idx="210">
                  <c:v>92.7515869100842</c:v>
                </c:pt>
                <c:pt idx="211">
                  <c:v>92.7515869100842</c:v>
                </c:pt>
                <c:pt idx="212">
                  <c:v>92.470095118970804</c:v>
                </c:pt>
                <c:pt idx="213">
                  <c:v>92.540468560160093</c:v>
                </c:pt>
                <c:pt idx="214">
                  <c:v>92.962706657678297</c:v>
                </c:pt>
                <c:pt idx="215">
                  <c:v>91.625620329312596</c:v>
                </c:pt>
                <c:pt idx="216">
                  <c:v>91.625620329312596</c:v>
                </c:pt>
                <c:pt idx="217">
                  <c:v>91.625620329312596</c:v>
                </c:pt>
                <c:pt idx="218">
                  <c:v>92.188603874607907</c:v>
                </c:pt>
                <c:pt idx="219">
                  <c:v>91.625620055264093</c:v>
                </c:pt>
                <c:pt idx="220">
                  <c:v>92.258976656358996</c:v>
                </c:pt>
                <c:pt idx="221">
                  <c:v>92.258976656358996</c:v>
                </c:pt>
                <c:pt idx="222">
                  <c:v>92.258976656358996</c:v>
                </c:pt>
                <c:pt idx="223">
                  <c:v>92.258976656358996</c:v>
                </c:pt>
                <c:pt idx="224">
                  <c:v>92.258976656358996</c:v>
                </c:pt>
                <c:pt idx="225">
                  <c:v>93.103452592567095</c:v>
                </c:pt>
                <c:pt idx="226">
                  <c:v>92.610841293865306</c:v>
                </c:pt>
                <c:pt idx="227">
                  <c:v>92.540468167782905</c:v>
                </c:pt>
                <c:pt idx="228">
                  <c:v>92.962706263510796</c:v>
                </c:pt>
                <c:pt idx="229">
                  <c:v>92.751587027959303</c:v>
                </c:pt>
                <c:pt idx="230">
                  <c:v>92.751587027959303</c:v>
                </c:pt>
                <c:pt idx="231">
                  <c:v>92.751587027959303</c:v>
                </c:pt>
                <c:pt idx="232">
                  <c:v>92.118230033391299</c:v>
                </c:pt>
                <c:pt idx="233">
                  <c:v>90.781143136279596</c:v>
                </c:pt>
                <c:pt idx="234">
                  <c:v>91.484873111003495</c:v>
                </c:pt>
                <c:pt idx="235">
                  <c:v>91.695991837833006</c:v>
                </c:pt>
                <c:pt idx="236">
                  <c:v>89.725548589708694</c:v>
                </c:pt>
                <c:pt idx="237">
                  <c:v>89.725548589708694</c:v>
                </c:pt>
                <c:pt idx="238">
                  <c:v>89.725548589708694</c:v>
                </c:pt>
                <c:pt idx="239">
                  <c:v>88.5995808859455</c:v>
                </c:pt>
                <c:pt idx="240">
                  <c:v>88.106969874207095</c:v>
                </c:pt>
                <c:pt idx="241">
                  <c:v>87.051375246329101</c:v>
                </c:pt>
                <c:pt idx="242">
                  <c:v>85.784661958165898</c:v>
                </c:pt>
                <c:pt idx="243">
                  <c:v>86.981002843981798</c:v>
                </c:pt>
                <c:pt idx="244">
                  <c:v>86.981002843981798</c:v>
                </c:pt>
                <c:pt idx="245">
                  <c:v>86.981002843981798</c:v>
                </c:pt>
                <c:pt idx="246">
                  <c:v>86.558764873206101</c:v>
                </c:pt>
                <c:pt idx="247">
                  <c:v>86.910629714766301</c:v>
                </c:pt>
                <c:pt idx="248">
                  <c:v>86.840256439673595</c:v>
                </c:pt>
                <c:pt idx="249">
                  <c:v>87.473612823977902</c:v>
                </c:pt>
                <c:pt idx="250">
                  <c:v>88.5292076446203</c:v>
                </c:pt>
                <c:pt idx="251">
                  <c:v>88.5292076446203</c:v>
                </c:pt>
                <c:pt idx="252">
                  <c:v>88.5292076446203</c:v>
                </c:pt>
                <c:pt idx="253">
                  <c:v>89.655175224969199</c:v>
                </c:pt>
                <c:pt idx="254">
                  <c:v>88.177342351044899</c:v>
                </c:pt>
                <c:pt idx="255">
                  <c:v>87.755104265423498</c:v>
                </c:pt>
                <c:pt idx="256">
                  <c:v>86.629136951165705</c:v>
                </c:pt>
                <c:pt idx="257">
                  <c:v>85.573541859005601</c:v>
                </c:pt>
                <c:pt idx="258">
                  <c:v>85.573541859005601</c:v>
                </c:pt>
                <c:pt idx="259">
                  <c:v>85.573541859005601</c:v>
                </c:pt>
                <c:pt idx="260">
                  <c:v>85.573541859005601</c:v>
                </c:pt>
                <c:pt idx="261">
                  <c:v>84.517946866197605</c:v>
                </c:pt>
                <c:pt idx="262">
                  <c:v>85.5735413701982</c:v>
                </c:pt>
                <c:pt idx="263">
                  <c:v>83.532725365593606</c:v>
                </c:pt>
                <c:pt idx="264">
                  <c:v>82.758622587667105</c:v>
                </c:pt>
                <c:pt idx="265">
                  <c:v>82.758622587667105</c:v>
                </c:pt>
                <c:pt idx="266">
                  <c:v>82.758622587667105</c:v>
                </c:pt>
                <c:pt idx="267">
                  <c:v>82.828995554798297</c:v>
                </c:pt>
                <c:pt idx="268">
                  <c:v>82.969741897204798</c:v>
                </c:pt>
                <c:pt idx="269">
                  <c:v>83.743844610921201</c:v>
                </c:pt>
                <c:pt idx="270">
                  <c:v>82.899369169549402</c:v>
                </c:pt>
                <c:pt idx="271">
                  <c:v>83.743845147431003</c:v>
                </c:pt>
                <c:pt idx="272">
                  <c:v>83.743845147431003</c:v>
                </c:pt>
                <c:pt idx="273">
                  <c:v>83.743845147431003</c:v>
                </c:pt>
                <c:pt idx="274">
                  <c:v>83.884590915654897</c:v>
                </c:pt>
                <c:pt idx="275">
                  <c:v>86.558763727527307</c:v>
                </c:pt>
                <c:pt idx="276">
                  <c:v>86.418017446531096</c:v>
                </c:pt>
                <c:pt idx="277">
                  <c:v>86.136525445762004</c:v>
                </c:pt>
                <c:pt idx="278">
                  <c:v>84.588319596513401</c:v>
                </c:pt>
                <c:pt idx="279">
                  <c:v>84.588319596513401</c:v>
                </c:pt>
                <c:pt idx="280">
                  <c:v>84.588319596513401</c:v>
                </c:pt>
                <c:pt idx="281">
                  <c:v>84.025336114256504</c:v>
                </c:pt>
                <c:pt idx="282">
                  <c:v>83.8845903152517</c:v>
                </c:pt>
                <c:pt idx="283">
                  <c:v>83.814217015898507</c:v>
                </c:pt>
                <c:pt idx="284">
                  <c:v>83.251233567634003</c:v>
                </c:pt>
                <c:pt idx="285">
                  <c:v>84.025336005327006</c:v>
                </c:pt>
                <c:pt idx="286">
                  <c:v>84.025336005327006</c:v>
                </c:pt>
                <c:pt idx="287">
                  <c:v>84.025336005327006</c:v>
                </c:pt>
                <c:pt idx="288">
                  <c:v>85.221676975823797</c:v>
                </c:pt>
                <c:pt idx="289">
                  <c:v>85.714288096331003</c:v>
                </c:pt>
                <c:pt idx="290">
                  <c:v>85.221676939783904</c:v>
                </c:pt>
                <c:pt idx="291">
                  <c:v>85.432795747850093</c:v>
                </c:pt>
                <c:pt idx="292">
                  <c:v>84.588319900377201</c:v>
                </c:pt>
                <c:pt idx="293">
                  <c:v>84.588319900377201</c:v>
                </c:pt>
                <c:pt idx="294">
                  <c:v>84.588319900377201</c:v>
                </c:pt>
                <c:pt idx="295">
                  <c:v>85.995779879900397</c:v>
                </c:pt>
                <c:pt idx="296">
                  <c:v>87.614358050487994</c:v>
                </c:pt>
                <c:pt idx="297">
                  <c:v>87.755104383691005</c:v>
                </c:pt>
                <c:pt idx="298">
                  <c:v>87.121747713720495</c:v>
                </c:pt>
                <c:pt idx="299">
                  <c:v>87.614358469383205</c:v>
                </c:pt>
                <c:pt idx="300">
                  <c:v>87.614358469383205</c:v>
                </c:pt>
                <c:pt idx="301">
                  <c:v>87.614358469383205</c:v>
                </c:pt>
                <c:pt idx="302">
                  <c:v>87.614358469383205</c:v>
                </c:pt>
                <c:pt idx="303">
                  <c:v>87.192120343898907</c:v>
                </c:pt>
                <c:pt idx="304">
                  <c:v>87.121747583569302</c:v>
                </c:pt>
                <c:pt idx="305">
                  <c:v>85.573541855960798</c:v>
                </c:pt>
                <c:pt idx="306">
                  <c:v>86.769882220227998</c:v>
                </c:pt>
                <c:pt idx="307">
                  <c:v>86.769882220227998</c:v>
                </c:pt>
                <c:pt idx="308">
                  <c:v>86.769882220227998</c:v>
                </c:pt>
                <c:pt idx="309">
                  <c:v>86.840255197805007</c:v>
                </c:pt>
                <c:pt idx="310">
                  <c:v>87.684730654268506</c:v>
                </c:pt>
                <c:pt idx="311">
                  <c:v>87.825476922830802</c:v>
                </c:pt>
                <c:pt idx="312">
                  <c:v>90.921887945667706</c:v>
                </c:pt>
                <c:pt idx="313">
                  <c:v>90.640395599025695</c:v>
                </c:pt>
                <c:pt idx="314">
                  <c:v>90.640395599025695</c:v>
                </c:pt>
                <c:pt idx="315">
                  <c:v>90.640395599025695</c:v>
                </c:pt>
                <c:pt idx="316">
                  <c:v>90.710768802168801</c:v>
                </c:pt>
                <c:pt idx="317">
                  <c:v>90.781142216605502</c:v>
                </c:pt>
                <c:pt idx="318">
                  <c:v>90.429277232808204</c:v>
                </c:pt>
                <c:pt idx="319">
                  <c:v>89.936666457960797</c:v>
                </c:pt>
                <c:pt idx="320">
                  <c:v>90.640396590094397</c:v>
                </c:pt>
                <c:pt idx="321">
                  <c:v>90.640396590094397</c:v>
                </c:pt>
                <c:pt idx="322">
                  <c:v>90.640396590094397</c:v>
                </c:pt>
                <c:pt idx="323">
                  <c:v>91.344126816411901</c:v>
                </c:pt>
                <c:pt idx="324">
                  <c:v>91.344126816411901</c:v>
                </c:pt>
                <c:pt idx="325">
                  <c:v>92.047856584465904</c:v>
                </c:pt>
                <c:pt idx="326">
                  <c:v>92.258975707370894</c:v>
                </c:pt>
                <c:pt idx="327">
                  <c:v>92.1886024058808</c:v>
                </c:pt>
                <c:pt idx="328">
                  <c:v>92.1886024058808</c:v>
                </c:pt>
                <c:pt idx="329">
                  <c:v>92.1886024058808</c:v>
                </c:pt>
                <c:pt idx="330">
                  <c:v>92.047856222815696</c:v>
                </c:pt>
                <c:pt idx="331">
                  <c:v>91.344126429549604</c:v>
                </c:pt>
                <c:pt idx="332">
                  <c:v>92.329347735276002</c:v>
                </c:pt>
                <c:pt idx="333">
                  <c:v>93.314569276035201</c:v>
                </c:pt>
                <c:pt idx="334">
                  <c:v>93.384942458454702</c:v>
                </c:pt>
                <c:pt idx="335">
                  <c:v>93.384942458454702</c:v>
                </c:pt>
                <c:pt idx="336">
                  <c:v>93.384942458454702</c:v>
                </c:pt>
                <c:pt idx="337">
                  <c:v>92.470094068112203</c:v>
                </c:pt>
                <c:pt idx="338">
                  <c:v>91.907110243799195</c:v>
                </c:pt>
                <c:pt idx="339">
                  <c:v>91.625618065615598</c:v>
                </c:pt>
                <c:pt idx="340">
                  <c:v>91.555245009660297</c:v>
                </c:pt>
                <c:pt idx="341">
                  <c:v>92.329347352874294</c:v>
                </c:pt>
                <c:pt idx="342">
                  <c:v>92.329347352874294</c:v>
                </c:pt>
                <c:pt idx="343">
                  <c:v>92.329347352874294</c:v>
                </c:pt>
                <c:pt idx="344">
                  <c:v>92.118227990510704</c:v>
                </c:pt>
                <c:pt idx="345">
                  <c:v>93.384941137696799</c:v>
                </c:pt>
                <c:pt idx="346">
                  <c:v>93.666433233467004</c:v>
                </c:pt>
                <c:pt idx="347">
                  <c:v>90.710768326169699</c:v>
                </c:pt>
                <c:pt idx="348">
                  <c:v>89.444055036924794</c:v>
                </c:pt>
                <c:pt idx="349">
                  <c:v>89.444055036924794</c:v>
                </c:pt>
                <c:pt idx="350">
                  <c:v>89.444055036924794</c:v>
                </c:pt>
                <c:pt idx="351">
                  <c:v>89.162562967996493</c:v>
                </c:pt>
                <c:pt idx="352">
                  <c:v>88.599578954283402</c:v>
                </c:pt>
                <c:pt idx="353">
                  <c:v>89.936665324139298</c:v>
                </c:pt>
                <c:pt idx="354">
                  <c:v>89.092189715845194</c:v>
                </c:pt>
                <c:pt idx="355">
                  <c:v>88.810697596906607</c:v>
                </c:pt>
                <c:pt idx="356">
                  <c:v>88.810697596906607</c:v>
                </c:pt>
                <c:pt idx="357">
                  <c:v>88.810697596906607</c:v>
                </c:pt>
                <c:pt idx="358">
                  <c:v>88.810697596906607</c:v>
                </c:pt>
                <c:pt idx="359">
                  <c:v>88.810697596906607</c:v>
                </c:pt>
                <c:pt idx="360">
                  <c:v>88.810697596906607</c:v>
                </c:pt>
                <c:pt idx="361">
                  <c:v>89.655173653360194</c:v>
                </c:pt>
                <c:pt idx="362">
                  <c:v>88.388459911708793</c:v>
                </c:pt>
                <c:pt idx="363">
                  <c:v>88.388459911708793</c:v>
                </c:pt>
              </c:numCache>
            </c:numRef>
          </c:val>
          <c:smooth val="0"/>
          <c:extLst>
            <c:ext xmlns:c16="http://schemas.microsoft.com/office/drawing/2014/chart" uri="{C3380CC4-5D6E-409C-BE32-E72D297353CC}">
              <c16:uniqueId val="{00000000-764D-4DA5-BDE6-7B9B30E50EC9}"/>
            </c:ext>
          </c:extLst>
        </c:ser>
        <c:ser>
          <c:idx val="1"/>
          <c:order val="1"/>
          <c:tx>
            <c:strRef>
              <c:f>'Daily Frequency'!$C$6</c:f>
              <c:strCache>
                <c:ptCount val="1"/>
                <c:pt idx="0">
                  <c:v>COMGEST GROWTH EUROPE EUR ACC</c:v>
                </c:pt>
              </c:strCache>
            </c:strRef>
          </c:tx>
          <c:spPr>
            <a:ln w="22225" cap="rnd">
              <a:solidFill>
                <a:schemeClr val="accent2"/>
              </a:solidFill>
              <a:round/>
            </a:ln>
            <a:effectLst/>
          </c:spPr>
          <c:marker>
            <c:symbol val="none"/>
          </c:marker>
          <c:cat>
            <c:numRef>
              <c:f>'Daily Frequency'!$A$7:$A$371</c:f>
              <c:numCache>
                <c:formatCode>dd/mm/yy;dd/mm/yy</c:formatCode>
                <c:ptCount val="364"/>
                <c:pt idx="0">
                  <c:v>44563</c:v>
                </c:pt>
                <c:pt idx="1">
                  <c:v>44564</c:v>
                </c:pt>
                <c:pt idx="2">
                  <c:v>44565</c:v>
                </c:pt>
                <c:pt idx="3">
                  <c:v>44566</c:v>
                </c:pt>
                <c:pt idx="4">
                  <c:v>44567</c:v>
                </c:pt>
                <c:pt idx="5">
                  <c:v>44568</c:v>
                </c:pt>
                <c:pt idx="6">
                  <c:v>44569</c:v>
                </c:pt>
                <c:pt idx="7">
                  <c:v>44570</c:v>
                </c:pt>
                <c:pt idx="8">
                  <c:v>44571</c:v>
                </c:pt>
                <c:pt idx="9">
                  <c:v>44572</c:v>
                </c:pt>
                <c:pt idx="10">
                  <c:v>44573</c:v>
                </c:pt>
                <c:pt idx="11">
                  <c:v>44574</c:v>
                </c:pt>
                <c:pt idx="12">
                  <c:v>44575</c:v>
                </c:pt>
                <c:pt idx="13">
                  <c:v>44576</c:v>
                </c:pt>
                <c:pt idx="14">
                  <c:v>44577</c:v>
                </c:pt>
                <c:pt idx="15">
                  <c:v>44578</c:v>
                </c:pt>
                <c:pt idx="16">
                  <c:v>44579</c:v>
                </c:pt>
                <c:pt idx="17">
                  <c:v>44580</c:v>
                </c:pt>
                <c:pt idx="18">
                  <c:v>44581</c:v>
                </c:pt>
                <c:pt idx="19">
                  <c:v>44582</c:v>
                </c:pt>
                <c:pt idx="20">
                  <c:v>44583</c:v>
                </c:pt>
                <c:pt idx="21">
                  <c:v>44584</c:v>
                </c:pt>
                <c:pt idx="22">
                  <c:v>44585</c:v>
                </c:pt>
                <c:pt idx="23">
                  <c:v>44586</c:v>
                </c:pt>
                <c:pt idx="24">
                  <c:v>44587</c:v>
                </c:pt>
                <c:pt idx="25">
                  <c:v>44588</c:v>
                </c:pt>
                <c:pt idx="26">
                  <c:v>44589</c:v>
                </c:pt>
                <c:pt idx="27">
                  <c:v>44590</c:v>
                </c:pt>
                <c:pt idx="28">
                  <c:v>44591</c:v>
                </c:pt>
                <c:pt idx="29">
                  <c:v>44592</c:v>
                </c:pt>
                <c:pt idx="30">
                  <c:v>44593</c:v>
                </c:pt>
                <c:pt idx="31">
                  <c:v>44594</c:v>
                </c:pt>
                <c:pt idx="32">
                  <c:v>44595</c:v>
                </c:pt>
                <c:pt idx="33">
                  <c:v>44596</c:v>
                </c:pt>
                <c:pt idx="34">
                  <c:v>44597</c:v>
                </c:pt>
                <c:pt idx="35">
                  <c:v>44598</c:v>
                </c:pt>
                <c:pt idx="36">
                  <c:v>44599</c:v>
                </c:pt>
                <c:pt idx="37">
                  <c:v>44600</c:v>
                </c:pt>
                <c:pt idx="38">
                  <c:v>44601</c:v>
                </c:pt>
                <c:pt idx="39">
                  <c:v>44602</c:v>
                </c:pt>
                <c:pt idx="40">
                  <c:v>44603</c:v>
                </c:pt>
                <c:pt idx="41">
                  <c:v>44604</c:v>
                </c:pt>
                <c:pt idx="42">
                  <c:v>44605</c:v>
                </c:pt>
                <c:pt idx="43">
                  <c:v>44606</c:v>
                </c:pt>
                <c:pt idx="44">
                  <c:v>44607</c:v>
                </c:pt>
                <c:pt idx="45">
                  <c:v>44608</c:v>
                </c:pt>
                <c:pt idx="46">
                  <c:v>44609</c:v>
                </c:pt>
                <c:pt idx="47">
                  <c:v>44610</c:v>
                </c:pt>
                <c:pt idx="48">
                  <c:v>44611</c:v>
                </c:pt>
                <c:pt idx="49">
                  <c:v>44612</c:v>
                </c:pt>
                <c:pt idx="50">
                  <c:v>44613</c:v>
                </c:pt>
                <c:pt idx="51">
                  <c:v>44614</c:v>
                </c:pt>
                <c:pt idx="52">
                  <c:v>44615</c:v>
                </c:pt>
                <c:pt idx="53">
                  <c:v>44616</c:v>
                </c:pt>
                <c:pt idx="54">
                  <c:v>44617</c:v>
                </c:pt>
                <c:pt idx="55">
                  <c:v>44618</c:v>
                </c:pt>
                <c:pt idx="56">
                  <c:v>44619</c:v>
                </c:pt>
                <c:pt idx="57">
                  <c:v>44620</c:v>
                </c:pt>
                <c:pt idx="58">
                  <c:v>44621</c:v>
                </c:pt>
                <c:pt idx="59">
                  <c:v>44622</c:v>
                </c:pt>
                <c:pt idx="60">
                  <c:v>44623</c:v>
                </c:pt>
                <c:pt idx="61">
                  <c:v>44624</c:v>
                </c:pt>
                <c:pt idx="62">
                  <c:v>44625</c:v>
                </c:pt>
                <c:pt idx="63">
                  <c:v>44626</c:v>
                </c:pt>
                <c:pt idx="64">
                  <c:v>44627</c:v>
                </c:pt>
                <c:pt idx="65">
                  <c:v>44628</c:v>
                </c:pt>
                <c:pt idx="66">
                  <c:v>44629</c:v>
                </c:pt>
                <c:pt idx="67">
                  <c:v>44630</c:v>
                </c:pt>
                <c:pt idx="68">
                  <c:v>44631</c:v>
                </c:pt>
                <c:pt idx="69">
                  <c:v>44632</c:v>
                </c:pt>
                <c:pt idx="70">
                  <c:v>44633</c:v>
                </c:pt>
                <c:pt idx="71">
                  <c:v>44634</c:v>
                </c:pt>
                <c:pt idx="72">
                  <c:v>44635</c:v>
                </c:pt>
                <c:pt idx="73">
                  <c:v>44636</c:v>
                </c:pt>
                <c:pt idx="74">
                  <c:v>44637</c:v>
                </c:pt>
                <c:pt idx="75">
                  <c:v>44638</c:v>
                </c:pt>
                <c:pt idx="76">
                  <c:v>44639</c:v>
                </c:pt>
                <c:pt idx="77">
                  <c:v>44640</c:v>
                </c:pt>
                <c:pt idx="78">
                  <c:v>44641</c:v>
                </c:pt>
                <c:pt idx="79">
                  <c:v>44642</c:v>
                </c:pt>
                <c:pt idx="80">
                  <c:v>44643</c:v>
                </c:pt>
                <c:pt idx="81">
                  <c:v>44644</c:v>
                </c:pt>
                <c:pt idx="82">
                  <c:v>44645</c:v>
                </c:pt>
                <c:pt idx="83">
                  <c:v>44646</c:v>
                </c:pt>
                <c:pt idx="84">
                  <c:v>44647</c:v>
                </c:pt>
                <c:pt idx="85">
                  <c:v>44648</c:v>
                </c:pt>
                <c:pt idx="86">
                  <c:v>44649</c:v>
                </c:pt>
                <c:pt idx="87">
                  <c:v>44650</c:v>
                </c:pt>
                <c:pt idx="88">
                  <c:v>44651</c:v>
                </c:pt>
                <c:pt idx="89">
                  <c:v>44652</c:v>
                </c:pt>
                <c:pt idx="90">
                  <c:v>44653</c:v>
                </c:pt>
                <c:pt idx="91">
                  <c:v>44654</c:v>
                </c:pt>
                <c:pt idx="92">
                  <c:v>44655</c:v>
                </c:pt>
                <c:pt idx="93">
                  <c:v>44656</c:v>
                </c:pt>
                <c:pt idx="94">
                  <c:v>44657</c:v>
                </c:pt>
                <c:pt idx="95">
                  <c:v>44658</c:v>
                </c:pt>
                <c:pt idx="96">
                  <c:v>44659</c:v>
                </c:pt>
                <c:pt idx="97">
                  <c:v>44660</c:v>
                </c:pt>
                <c:pt idx="98">
                  <c:v>44661</c:v>
                </c:pt>
                <c:pt idx="99">
                  <c:v>44662</c:v>
                </c:pt>
                <c:pt idx="100">
                  <c:v>44663</c:v>
                </c:pt>
                <c:pt idx="101">
                  <c:v>44664</c:v>
                </c:pt>
                <c:pt idx="102">
                  <c:v>44665</c:v>
                </c:pt>
                <c:pt idx="103">
                  <c:v>44666</c:v>
                </c:pt>
                <c:pt idx="104">
                  <c:v>44667</c:v>
                </c:pt>
                <c:pt idx="105">
                  <c:v>44668</c:v>
                </c:pt>
                <c:pt idx="106">
                  <c:v>44669</c:v>
                </c:pt>
                <c:pt idx="107">
                  <c:v>44670</c:v>
                </c:pt>
                <c:pt idx="108">
                  <c:v>44671</c:v>
                </c:pt>
                <c:pt idx="109">
                  <c:v>44672</c:v>
                </c:pt>
                <c:pt idx="110">
                  <c:v>44673</c:v>
                </c:pt>
                <c:pt idx="111">
                  <c:v>44674</c:v>
                </c:pt>
                <c:pt idx="112">
                  <c:v>44675</c:v>
                </c:pt>
                <c:pt idx="113">
                  <c:v>44676</c:v>
                </c:pt>
                <c:pt idx="114">
                  <c:v>44677</c:v>
                </c:pt>
                <c:pt idx="115">
                  <c:v>44678</c:v>
                </c:pt>
                <c:pt idx="116">
                  <c:v>44679</c:v>
                </c:pt>
                <c:pt idx="117">
                  <c:v>44680</c:v>
                </c:pt>
                <c:pt idx="118">
                  <c:v>44681</c:v>
                </c:pt>
                <c:pt idx="119">
                  <c:v>44682</c:v>
                </c:pt>
                <c:pt idx="120">
                  <c:v>44683</c:v>
                </c:pt>
                <c:pt idx="121">
                  <c:v>44684</c:v>
                </c:pt>
                <c:pt idx="122">
                  <c:v>44685</c:v>
                </c:pt>
                <c:pt idx="123">
                  <c:v>44686</c:v>
                </c:pt>
                <c:pt idx="124">
                  <c:v>44687</c:v>
                </c:pt>
                <c:pt idx="125">
                  <c:v>44688</c:v>
                </c:pt>
                <c:pt idx="126">
                  <c:v>44689</c:v>
                </c:pt>
                <c:pt idx="127">
                  <c:v>44690</c:v>
                </c:pt>
                <c:pt idx="128">
                  <c:v>44691</c:v>
                </c:pt>
                <c:pt idx="129">
                  <c:v>44692</c:v>
                </c:pt>
                <c:pt idx="130">
                  <c:v>44693</c:v>
                </c:pt>
                <c:pt idx="131">
                  <c:v>44694</c:v>
                </c:pt>
                <c:pt idx="132">
                  <c:v>44695</c:v>
                </c:pt>
                <c:pt idx="133">
                  <c:v>44696</c:v>
                </c:pt>
                <c:pt idx="134">
                  <c:v>44697</c:v>
                </c:pt>
                <c:pt idx="135">
                  <c:v>44698</c:v>
                </c:pt>
                <c:pt idx="136">
                  <c:v>44699</c:v>
                </c:pt>
                <c:pt idx="137">
                  <c:v>44700</c:v>
                </c:pt>
                <c:pt idx="138">
                  <c:v>44701</c:v>
                </c:pt>
                <c:pt idx="139">
                  <c:v>44702</c:v>
                </c:pt>
                <c:pt idx="140">
                  <c:v>44703</c:v>
                </c:pt>
                <c:pt idx="141">
                  <c:v>44704</c:v>
                </c:pt>
                <c:pt idx="142">
                  <c:v>44705</c:v>
                </c:pt>
                <c:pt idx="143">
                  <c:v>44706</c:v>
                </c:pt>
                <c:pt idx="144">
                  <c:v>44707</c:v>
                </c:pt>
                <c:pt idx="145">
                  <c:v>44708</c:v>
                </c:pt>
                <c:pt idx="146">
                  <c:v>44709</c:v>
                </c:pt>
                <c:pt idx="147">
                  <c:v>44710</c:v>
                </c:pt>
                <c:pt idx="148">
                  <c:v>44711</c:v>
                </c:pt>
                <c:pt idx="149">
                  <c:v>44712</c:v>
                </c:pt>
                <c:pt idx="150">
                  <c:v>44713</c:v>
                </c:pt>
                <c:pt idx="151">
                  <c:v>44714</c:v>
                </c:pt>
                <c:pt idx="152">
                  <c:v>44715</c:v>
                </c:pt>
                <c:pt idx="153">
                  <c:v>44716</c:v>
                </c:pt>
                <c:pt idx="154">
                  <c:v>44717</c:v>
                </c:pt>
                <c:pt idx="155">
                  <c:v>44718</c:v>
                </c:pt>
                <c:pt idx="156">
                  <c:v>44719</c:v>
                </c:pt>
                <c:pt idx="157">
                  <c:v>44720</c:v>
                </c:pt>
                <c:pt idx="158">
                  <c:v>44721</c:v>
                </c:pt>
                <c:pt idx="159">
                  <c:v>44722</c:v>
                </c:pt>
                <c:pt idx="160">
                  <c:v>44723</c:v>
                </c:pt>
                <c:pt idx="161">
                  <c:v>44724</c:v>
                </c:pt>
                <c:pt idx="162">
                  <c:v>44725</c:v>
                </c:pt>
                <c:pt idx="163">
                  <c:v>44726</c:v>
                </c:pt>
                <c:pt idx="164">
                  <c:v>44727</c:v>
                </c:pt>
                <c:pt idx="165">
                  <c:v>44728</c:v>
                </c:pt>
                <c:pt idx="166">
                  <c:v>44729</c:v>
                </c:pt>
                <c:pt idx="167">
                  <c:v>44730</c:v>
                </c:pt>
                <c:pt idx="168">
                  <c:v>44731</c:v>
                </c:pt>
                <c:pt idx="169">
                  <c:v>44732</c:v>
                </c:pt>
                <c:pt idx="170">
                  <c:v>44733</c:v>
                </c:pt>
                <c:pt idx="171">
                  <c:v>44734</c:v>
                </c:pt>
                <c:pt idx="172">
                  <c:v>44735</c:v>
                </c:pt>
                <c:pt idx="173">
                  <c:v>44736</c:v>
                </c:pt>
                <c:pt idx="174">
                  <c:v>44737</c:v>
                </c:pt>
                <c:pt idx="175">
                  <c:v>44738</c:v>
                </c:pt>
                <c:pt idx="176">
                  <c:v>44739</c:v>
                </c:pt>
                <c:pt idx="177">
                  <c:v>44740</c:v>
                </c:pt>
                <c:pt idx="178">
                  <c:v>44741</c:v>
                </c:pt>
                <c:pt idx="179">
                  <c:v>44742</c:v>
                </c:pt>
                <c:pt idx="180">
                  <c:v>44743</c:v>
                </c:pt>
                <c:pt idx="181">
                  <c:v>44744</c:v>
                </c:pt>
                <c:pt idx="182">
                  <c:v>44745</c:v>
                </c:pt>
                <c:pt idx="183">
                  <c:v>44746</c:v>
                </c:pt>
                <c:pt idx="184">
                  <c:v>44747</c:v>
                </c:pt>
                <c:pt idx="185">
                  <c:v>44748</c:v>
                </c:pt>
                <c:pt idx="186">
                  <c:v>44749</c:v>
                </c:pt>
                <c:pt idx="187">
                  <c:v>44750</c:v>
                </c:pt>
                <c:pt idx="188">
                  <c:v>44751</c:v>
                </c:pt>
                <c:pt idx="189">
                  <c:v>44752</c:v>
                </c:pt>
                <c:pt idx="190">
                  <c:v>44753</c:v>
                </c:pt>
                <c:pt idx="191">
                  <c:v>44754</c:v>
                </c:pt>
                <c:pt idx="192">
                  <c:v>44755</c:v>
                </c:pt>
                <c:pt idx="193">
                  <c:v>44756</c:v>
                </c:pt>
                <c:pt idx="194">
                  <c:v>44757</c:v>
                </c:pt>
                <c:pt idx="195">
                  <c:v>44758</c:v>
                </c:pt>
                <c:pt idx="196">
                  <c:v>44759</c:v>
                </c:pt>
                <c:pt idx="197">
                  <c:v>44760</c:v>
                </c:pt>
                <c:pt idx="198">
                  <c:v>44761</c:v>
                </c:pt>
                <c:pt idx="199">
                  <c:v>44762</c:v>
                </c:pt>
                <c:pt idx="200">
                  <c:v>44763</c:v>
                </c:pt>
                <c:pt idx="201">
                  <c:v>44764</c:v>
                </c:pt>
                <c:pt idx="202">
                  <c:v>44765</c:v>
                </c:pt>
                <c:pt idx="203">
                  <c:v>44766</c:v>
                </c:pt>
                <c:pt idx="204">
                  <c:v>44767</c:v>
                </c:pt>
                <c:pt idx="205">
                  <c:v>44768</c:v>
                </c:pt>
                <c:pt idx="206">
                  <c:v>44769</c:v>
                </c:pt>
                <c:pt idx="207">
                  <c:v>44770</c:v>
                </c:pt>
                <c:pt idx="208">
                  <c:v>44771</c:v>
                </c:pt>
                <c:pt idx="209">
                  <c:v>44772</c:v>
                </c:pt>
                <c:pt idx="210">
                  <c:v>44773</c:v>
                </c:pt>
                <c:pt idx="211">
                  <c:v>44774</c:v>
                </c:pt>
                <c:pt idx="212">
                  <c:v>44775</c:v>
                </c:pt>
                <c:pt idx="213">
                  <c:v>44776</c:v>
                </c:pt>
                <c:pt idx="214">
                  <c:v>44777</c:v>
                </c:pt>
                <c:pt idx="215">
                  <c:v>44778</c:v>
                </c:pt>
                <c:pt idx="216">
                  <c:v>44779</c:v>
                </c:pt>
                <c:pt idx="217">
                  <c:v>44780</c:v>
                </c:pt>
                <c:pt idx="218">
                  <c:v>44781</c:v>
                </c:pt>
                <c:pt idx="219">
                  <c:v>44782</c:v>
                </c:pt>
                <c:pt idx="220">
                  <c:v>44783</c:v>
                </c:pt>
                <c:pt idx="221">
                  <c:v>44784</c:v>
                </c:pt>
                <c:pt idx="222">
                  <c:v>44785</c:v>
                </c:pt>
                <c:pt idx="223">
                  <c:v>44786</c:v>
                </c:pt>
                <c:pt idx="224">
                  <c:v>44787</c:v>
                </c:pt>
                <c:pt idx="225">
                  <c:v>44788</c:v>
                </c:pt>
                <c:pt idx="226">
                  <c:v>44789</c:v>
                </c:pt>
                <c:pt idx="227">
                  <c:v>44790</c:v>
                </c:pt>
                <c:pt idx="228">
                  <c:v>44791</c:v>
                </c:pt>
                <c:pt idx="229">
                  <c:v>44792</c:v>
                </c:pt>
                <c:pt idx="230">
                  <c:v>44793</c:v>
                </c:pt>
                <c:pt idx="231">
                  <c:v>44794</c:v>
                </c:pt>
                <c:pt idx="232">
                  <c:v>44795</c:v>
                </c:pt>
                <c:pt idx="233">
                  <c:v>44796</c:v>
                </c:pt>
                <c:pt idx="234">
                  <c:v>44797</c:v>
                </c:pt>
                <c:pt idx="235">
                  <c:v>44798</c:v>
                </c:pt>
                <c:pt idx="236">
                  <c:v>44799</c:v>
                </c:pt>
                <c:pt idx="237">
                  <c:v>44800</c:v>
                </c:pt>
                <c:pt idx="238">
                  <c:v>44801</c:v>
                </c:pt>
                <c:pt idx="239">
                  <c:v>44802</c:v>
                </c:pt>
                <c:pt idx="240">
                  <c:v>44803</c:v>
                </c:pt>
                <c:pt idx="241">
                  <c:v>44804</c:v>
                </c:pt>
                <c:pt idx="242">
                  <c:v>44805</c:v>
                </c:pt>
                <c:pt idx="243">
                  <c:v>44806</c:v>
                </c:pt>
                <c:pt idx="244">
                  <c:v>44807</c:v>
                </c:pt>
                <c:pt idx="245">
                  <c:v>44808</c:v>
                </c:pt>
                <c:pt idx="246">
                  <c:v>44809</c:v>
                </c:pt>
                <c:pt idx="247">
                  <c:v>44810</c:v>
                </c:pt>
                <c:pt idx="248">
                  <c:v>44811</c:v>
                </c:pt>
                <c:pt idx="249">
                  <c:v>44812</c:v>
                </c:pt>
                <c:pt idx="250">
                  <c:v>44813</c:v>
                </c:pt>
                <c:pt idx="251">
                  <c:v>44814</c:v>
                </c:pt>
                <c:pt idx="252">
                  <c:v>44815</c:v>
                </c:pt>
                <c:pt idx="253">
                  <c:v>44816</c:v>
                </c:pt>
                <c:pt idx="254">
                  <c:v>44817</c:v>
                </c:pt>
                <c:pt idx="255">
                  <c:v>44818</c:v>
                </c:pt>
                <c:pt idx="256">
                  <c:v>44819</c:v>
                </c:pt>
                <c:pt idx="257">
                  <c:v>44820</c:v>
                </c:pt>
                <c:pt idx="258">
                  <c:v>44821</c:v>
                </c:pt>
                <c:pt idx="259">
                  <c:v>44822</c:v>
                </c:pt>
                <c:pt idx="260">
                  <c:v>44823</c:v>
                </c:pt>
                <c:pt idx="261">
                  <c:v>44824</c:v>
                </c:pt>
                <c:pt idx="262">
                  <c:v>44825</c:v>
                </c:pt>
                <c:pt idx="263">
                  <c:v>44826</c:v>
                </c:pt>
                <c:pt idx="264">
                  <c:v>44827</c:v>
                </c:pt>
                <c:pt idx="265">
                  <c:v>44828</c:v>
                </c:pt>
                <c:pt idx="266">
                  <c:v>44829</c:v>
                </c:pt>
                <c:pt idx="267">
                  <c:v>44830</c:v>
                </c:pt>
                <c:pt idx="268">
                  <c:v>44831</c:v>
                </c:pt>
                <c:pt idx="269">
                  <c:v>44832</c:v>
                </c:pt>
                <c:pt idx="270">
                  <c:v>44833</c:v>
                </c:pt>
                <c:pt idx="271">
                  <c:v>44834</c:v>
                </c:pt>
                <c:pt idx="272">
                  <c:v>44835</c:v>
                </c:pt>
                <c:pt idx="273">
                  <c:v>44836</c:v>
                </c:pt>
                <c:pt idx="274">
                  <c:v>44837</c:v>
                </c:pt>
                <c:pt idx="275">
                  <c:v>44838</c:v>
                </c:pt>
                <c:pt idx="276">
                  <c:v>44839</c:v>
                </c:pt>
                <c:pt idx="277">
                  <c:v>44840</c:v>
                </c:pt>
                <c:pt idx="278">
                  <c:v>44841</c:v>
                </c:pt>
                <c:pt idx="279">
                  <c:v>44842</c:v>
                </c:pt>
                <c:pt idx="280">
                  <c:v>44843</c:v>
                </c:pt>
                <c:pt idx="281">
                  <c:v>44844</c:v>
                </c:pt>
                <c:pt idx="282">
                  <c:v>44845</c:v>
                </c:pt>
                <c:pt idx="283">
                  <c:v>44846</c:v>
                </c:pt>
                <c:pt idx="284">
                  <c:v>44847</c:v>
                </c:pt>
                <c:pt idx="285">
                  <c:v>44848</c:v>
                </c:pt>
                <c:pt idx="286">
                  <c:v>44849</c:v>
                </c:pt>
                <c:pt idx="287">
                  <c:v>44850</c:v>
                </c:pt>
                <c:pt idx="288">
                  <c:v>44851</c:v>
                </c:pt>
                <c:pt idx="289">
                  <c:v>44852</c:v>
                </c:pt>
                <c:pt idx="290">
                  <c:v>44853</c:v>
                </c:pt>
                <c:pt idx="291">
                  <c:v>44854</c:v>
                </c:pt>
                <c:pt idx="292">
                  <c:v>44855</c:v>
                </c:pt>
                <c:pt idx="293">
                  <c:v>44856</c:v>
                </c:pt>
                <c:pt idx="294">
                  <c:v>44857</c:v>
                </c:pt>
                <c:pt idx="295">
                  <c:v>44858</c:v>
                </c:pt>
                <c:pt idx="296">
                  <c:v>44859</c:v>
                </c:pt>
                <c:pt idx="297">
                  <c:v>44860</c:v>
                </c:pt>
                <c:pt idx="298">
                  <c:v>44861</c:v>
                </c:pt>
                <c:pt idx="299">
                  <c:v>44862</c:v>
                </c:pt>
                <c:pt idx="300">
                  <c:v>44863</c:v>
                </c:pt>
                <c:pt idx="301">
                  <c:v>44864</c:v>
                </c:pt>
                <c:pt idx="302">
                  <c:v>44865</c:v>
                </c:pt>
                <c:pt idx="303">
                  <c:v>44866</c:v>
                </c:pt>
                <c:pt idx="304">
                  <c:v>44867</c:v>
                </c:pt>
                <c:pt idx="305">
                  <c:v>44868</c:v>
                </c:pt>
                <c:pt idx="306">
                  <c:v>44869</c:v>
                </c:pt>
                <c:pt idx="307">
                  <c:v>44870</c:v>
                </c:pt>
                <c:pt idx="308">
                  <c:v>44871</c:v>
                </c:pt>
                <c:pt idx="309">
                  <c:v>44872</c:v>
                </c:pt>
                <c:pt idx="310">
                  <c:v>44873</c:v>
                </c:pt>
                <c:pt idx="311">
                  <c:v>44874</c:v>
                </c:pt>
                <c:pt idx="312">
                  <c:v>44875</c:v>
                </c:pt>
                <c:pt idx="313">
                  <c:v>44876</c:v>
                </c:pt>
                <c:pt idx="314">
                  <c:v>44877</c:v>
                </c:pt>
                <c:pt idx="315">
                  <c:v>44878</c:v>
                </c:pt>
                <c:pt idx="316">
                  <c:v>44879</c:v>
                </c:pt>
                <c:pt idx="317">
                  <c:v>44880</c:v>
                </c:pt>
                <c:pt idx="318">
                  <c:v>44881</c:v>
                </c:pt>
                <c:pt idx="319">
                  <c:v>44882</c:v>
                </c:pt>
                <c:pt idx="320">
                  <c:v>44883</c:v>
                </c:pt>
                <c:pt idx="321">
                  <c:v>44884</c:v>
                </c:pt>
                <c:pt idx="322">
                  <c:v>44885</c:v>
                </c:pt>
                <c:pt idx="323">
                  <c:v>44886</c:v>
                </c:pt>
                <c:pt idx="324">
                  <c:v>44887</c:v>
                </c:pt>
                <c:pt idx="325">
                  <c:v>44888</c:v>
                </c:pt>
                <c:pt idx="326">
                  <c:v>44889</c:v>
                </c:pt>
                <c:pt idx="327">
                  <c:v>44890</c:v>
                </c:pt>
                <c:pt idx="328">
                  <c:v>44891</c:v>
                </c:pt>
                <c:pt idx="329">
                  <c:v>44892</c:v>
                </c:pt>
                <c:pt idx="330">
                  <c:v>44893</c:v>
                </c:pt>
                <c:pt idx="331">
                  <c:v>44894</c:v>
                </c:pt>
                <c:pt idx="332">
                  <c:v>44895</c:v>
                </c:pt>
                <c:pt idx="333">
                  <c:v>44896</c:v>
                </c:pt>
                <c:pt idx="334">
                  <c:v>44897</c:v>
                </c:pt>
                <c:pt idx="335">
                  <c:v>44898</c:v>
                </c:pt>
                <c:pt idx="336">
                  <c:v>44899</c:v>
                </c:pt>
                <c:pt idx="337">
                  <c:v>44900</c:v>
                </c:pt>
                <c:pt idx="338">
                  <c:v>44901</c:v>
                </c:pt>
                <c:pt idx="339">
                  <c:v>44902</c:v>
                </c:pt>
                <c:pt idx="340">
                  <c:v>44903</c:v>
                </c:pt>
                <c:pt idx="341">
                  <c:v>44904</c:v>
                </c:pt>
                <c:pt idx="342">
                  <c:v>44905</c:v>
                </c:pt>
                <c:pt idx="343">
                  <c:v>44906</c:v>
                </c:pt>
                <c:pt idx="344">
                  <c:v>44907</c:v>
                </c:pt>
                <c:pt idx="345">
                  <c:v>44908</c:v>
                </c:pt>
                <c:pt idx="346">
                  <c:v>44909</c:v>
                </c:pt>
                <c:pt idx="347">
                  <c:v>44910</c:v>
                </c:pt>
                <c:pt idx="348">
                  <c:v>44911</c:v>
                </c:pt>
                <c:pt idx="349">
                  <c:v>44912</c:v>
                </c:pt>
                <c:pt idx="350">
                  <c:v>44913</c:v>
                </c:pt>
                <c:pt idx="351">
                  <c:v>44914</c:v>
                </c:pt>
                <c:pt idx="352">
                  <c:v>44915</c:v>
                </c:pt>
                <c:pt idx="353">
                  <c:v>44916</c:v>
                </c:pt>
                <c:pt idx="354">
                  <c:v>44917</c:v>
                </c:pt>
                <c:pt idx="355">
                  <c:v>44918</c:v>
                </c:pt>
                <c:pt idx="356">
                  <c:v>44919</c:v>
                </c:pt>
                <c:pt idx="357">
                  <c:v>44920</c:v>
                </c:pt>
                <c:pt idx="358">
                  <c:v>44921</c:v>
                </c:pt>
                <c:pt idx="359">
                  <c:v>44922</c:v>
                </c:pt>
                <c:pt idx="360">
                  <c:v>44923</c:v>
                </c:pt>
                <c:pt idx="361">
                  <c:v>44924</c:v>
                </c:pt>
                <c:pt idx="362">
                  <c:v>44925</c:v>
                </c:pt>
                <c:pt idx="363">
                  <c:v>44926</c:v>
                </c:pt>
              </c:numCache>
            </c:numRef>
          </c:cat>
          <c:val>
            <c:numRef>
              <c:f>'Daily Frequency'!$C$7:$C$371</c:f>
              <c:numCache>
                <c:formatCode>0.00</c:formatCode>
                <c:ptCount val="364"/>
                <c:pt idx="0">
                  <c:v>100</c:v>
                </c:pt>
                <c:pt idx="1">
                  <c:v>100</c:v>
                </c:pt>
                <c:pt idx="2">
                  <c:v>99.474165999999997</c:v>
                </c:pt>
                <c:pt idx="3">
                  <c:v>99.062643364741305</c:v>
                </c:pt>
                <c:pt idx="4">
                  <c:v>96.707819325559498</c:v>
                </c:pt>
                <c:pt idx="5">
                  <c:v>95.747599650850404</c:v>
                </c:pt>
                <c:pt idx="6">
                  <c:v>95.747599650850404</c:v>
                </c:pt>
                <c:pt idx="7">
                  <c:v>95.747599650850404</c:v>
                </c:pt>
                <c:pt idx="8">
                  <c:v>93.575674505034499</c:v>
                </c:pt>
                <c:pt idx="9">
                  <c:v>94.490168985323805</c:v>
                </c:pt>
                <c:pt idx="10">
                  <c:v>94.901691624386999</c:v>
                </c:pt>
                <c:pt idx="11">
                  <c:v>93.850022395363794</c:v>
                </c:pt>
                <c:pt idx="12">
                  <c:v>92.089620276780295</c:v>
                </c:pt>
                <c:pt idx="13">
                  <c:v>92.089620276780295</c:v>
                </c:pt>
                <c:pt idx="14">
                  <c:v>92.089620276780295</c:v>
                </c:pt>
                <c:pt idx="15">
                  <c:v>92.866940473470805</c:v>
                </c:pt>
                <c:pt idx="16">
                  <c:v>91.266574703654896</c:v>
                </c:pt>
                <c:pt idx="17">
                  <c:v>91.632372960398598</c:v>
                </c:pt>
                <c:pt idx="18">
                  <c:v>92.272519466871202</c:v>
                </c:pt>
                <c:pt idx="19">
                  <c:v>90.809328289379494</c:v>
                </c:pt>
                <c:pt idx="20">
                  <c:v>90.809328289379494</c:v>
                </c:pt>
                <c:pt idx="21">
                  <c:v>90.809328289379494</c:v>
                </c:pt>
                <c:pt idx="22">
                  <c:v>87.128486586923202</c:v>
                </c:pt>
                <c:pt idx="23">
                  <c:v>86.648377259574104</c:v>
                </c:pt>
                <c:pt idx="24">
                  <c:v>87.5628720315256</c:v>
                </c:pt>
                <c:pt idx="25">
                  <c:v>87.768633397626303</c:v>
                </c:pt>
                <c:pt idx="26">
                  <c:v>87.631458922802807</c:v>
                </c:pt>
                <c:pt idx="27">
                  <c:v>87.631458922802807</c:v>
                </c:pt>
                <c:pt idx="28">
                  <c:v>87.631458922802807</c:v>
                </c:pt>
                <c:pt idx="29">
                  <c:v>89.117513203215694</c:v>
                </c:pt>
                <c:pt idx="30">
                  <c:v>90.260631565649504</c:v>
                </c:pt>
                <c:pt idx="31">
                  <c:v>90.946502247577996</c:v>
                </c:pt>
                <c:pt idx="32">
                  <c:v>88.065843636622702</c:v>
                </c:pt>
                <c:pt idx="33">
                  <c:v>87.037037315457198</c:v>
                </c:pt>
                <c:pt idx="34">
                  <c:v>87.037037315457198</c:v>
                </c:pt>
                <c:pt idx="35">
                  <c:v>87.037037315457198</c:v>
                </c:pt>
                <c:pt idx="36">
                  <c:v>87.448559742699501</c:v>
                </c:pt>
                <c:pt idx="37">
                  <c:v>86.968449660000203</c:v>
                </c:pt>
                <c:pt idx="38">
                  <c:v>89.071787702818696</c:v>
                </c:pt>
                <c:pt idx="39">
                  <c:v>88.500228292615802</c:v>
                </c:pt>
                <c:pt idx="40">
                  <c:v>86.579789268707103</c:v>
                </c:pt>
                <c:pt idx="41">
                  <c:v>86.579789268707103</c:v>
                </c:pt>
                <c:pt idx="42">
                  <c:v>86.579789268707103</c:v>
                </c:pt>
                <c:pt idx="43">
                  <c:v>85.299496695481395</c:v>
                </c:pt>
                <c:pt idx="44">
                  <c:v>86.739825611907705</c:v>
                </c:pt>
                <c:pt idx="45">
                  <c:v>86.854137425886904</c:v>
                </c:pt>
                <c:pt idx="46">
                  <c:v>86.351165116053593</c:v>
                </c:pt>
                <c:pt idx="47">
                  <c:v>85.482395542449098</c:v>
                </c:pt>
                <c:pt idx="48">
                  <c:v>85.482395542449098</c:v>
                </c:pt>
                <c:pt idx="49">
                  <c:v>85.482395542449098</c:v>
                </c:pt>
                <c:pt idx="50">
                  <c:v>83.790580114134301</c:v>
                </c:pt>
                <c:pt idx="51">
                  <c:v>84.179240206276305</c:v>
                </c:pt>
                <c:pt idx="52">
                  <c:v>83.699130644099</c:v>
                </c:pt>
                <c:pt idx="53">
                  <c:v>82.350250520482206</c:v>
                </c:pt>
                <c:pt idx="54">
                  <c:v>84.682211974620998</c:v>
                </c:pt>
                <c:pt idx="55">
                  <c:v>84.682211974620998</c:v>
                </c:pt>
                <c:pt idx="56">
                  <c:v>84.682211974620998</c:v>
                </c:pt>
                <c:pt idx="57">
                  <c:v>85.139459505932805</c:v>
                </c:pt>
                <c:pt idx="58">
                  <c:v>83.630543081844294</c:v>
                </c:pt>
                <c:pt idx="59">
                  <c:v>84.339276809634896</c:v>
                </c:pt>
                <c:pt idx="60">
                  <c:v>82.967534738215207</c:v>
                </c:pt>
                <c:pt idx="61">
                  <c:v>80.224050585727994</c:v>
                </c:pt>
                <c:pt idx="62">
                  <c:v>80.224050585727994</c:v>
                </c:pt>
                <c:pt idx="63">
                  <c:v>80.224050585727994</c:v>
                </c:pt>
                <c:pt idx="64">
                  <c:v>79.401005576832304</c:v>
                </c:pt>
                <c:pt idx="65">
                  <c:v>77.754914745856993</c:v>
                </c:pt>
                <c:pt idx="66">
                  <c:v>82.098764592655897</c:v>
                </c:pt>
                <c:pt idx="67">
                  <c:v>80.475536553697495</c:v>
                </c:pt>
                <c:pt idx="68">
                  <c:v>81.001370952337595</c:v>
                </c:pt>
                <c:pt idx="69">
                  <c:v>81.001370952337595</c:v>
                </c:pt>
                <c:pt idx="70">
                  <c:v>81.001370952337595</c:v>
                </c:pt>
                <c:pt idx="71">
                  <c:v>81.550067759059104</c:v>
                </c:pt>
                <c:pt idx="72">
                  <c:v>81.435755767078504</c:v>
                </c:pt>
                <c:pt idx="73">
                  <c:v>84.819386174116303</c:v>
                </c:pt>
                <c:pt idx="74">
                  <c:v>84.819386174116303</c:v>
                </c:pt>
                <c:pt idx="75">
                  <c:v>84.819386174116303</c:v>
                </c:pt>
                <c:pt idx="76">
                  <c:v>84.819386174116303</c:v>
                </c:pt>
                <c:pt idx="77">
                  <c:v>84.819386174116303</c:v>
                </c:pt>
                <c:pt idx="78">
                  <c:v>86.625513219430701</c:v>
                </c:pt>
                <c:pt idx="79">
                  <c:v>87.494283090273797</c:v>
                </c:pt>
                <c:pt idx="80">
                  <c:v>86.488338569071303</c:v>
                </c:pt>
                <c:pt idx="81">
                  <c:v>86.396889259401902</c:v>
                </c:pt>
                <c:pt idx="82">
                  <c:v>86.351164569730301</c:v>
                </c:pt>
                <c:pt idx="83">
                  <c:v>86.351164569730301</c:v>
                </c:pt>
                <c:pt idx="84">
                  <c:v>86.351164569730301</c:v>
                </c:pt>
                <c:pt idx="85">
                  <c:v>86.899861457197503</c:v>
                </c:pt>
                <c:pt idx="86">
                  <c:v>89.208960230845094</c:v>
                </c:pt>
                <c:pt idx="87">
                  <c:v>88.363052323068899</c:v>
                </c:pt>
                <c:pt idx="88">
                  <c:v>87.379970068079203</c:v>
                </c:pt>
                <c:pt idx="89">
                  <c:v>87.677180803069902</c:v>
                </c:pt>
                <c:pt idx="90">
                  <c:v>87.677180803069902</c:v>
                </c:pt>
                <c:pt idx="91">
                  <c:v>87.677180803069902</c:v>
                </c:pt>
                <c:pt idx="92">
                  <c:v>88.957473684169599</c:v>
                </c:pt>
                <c:pt idx="93">
                  <c:v>89.071785817003303</c:v>
                </c:pt>
                <c:pt idx="94">
                  <c:v>86.991310284857605</c:v>
                </c:pt>
                <c:pt idx="95">
                  <c:v>87.494282732054401</c:v>
                </c:pt>
                <c:pt idx="96">
                  <c:v>87.905805091342003</c:v>
                </c:pt>
                <c:pt idx="97">
                  <c:v>87.905805091342003</c:v>
                </c:pt>
                <c:pt idx="98">
                  <c:v>87.905805091342003</c:v>
                </c:pt>
                <c:pt idx="99">
                  <c:v>86.648374962631905</c:v>
                </c:pt>
                <c:pt idx="100">
                  <c:v>86.305439757172294</c:v>
                </c:pt>
                <c:pt idx="101">
                  <c:v>86.282577446180696</c:v>
                </c:pt>
                <c:pt idx="102">
                  <c:v>86.694100473658693</c:v>
                </c:pt>
                <c:pt idx="103">
                  <c:v>86.694100473658693</c:v>
                </c:pt>
                <c:pt idx="104">
                  <c:v>86.694100473658693</c:v>
                </c:pt>
                <c:pt idx="105">
                  <c:v>86.694100473658693</c:v>
                </c:pt>
                <c:pt idx="106">
                  <c:v>86.694100473658693</c:v>
                </c:pt>
                <c:pt idx="107">
                  <c:v>85.802468122166204</c:v>
                </c:pt>
                <c:pt idx="108">
                  <c:v>87.197072266184705</c:v>
                </c:pt>
                <c:pt idx="109">
                  <c:v>87.128484793081597</c:v>
                </c:pt>
                <c:pt idx="110">
                  <c:v>85.230908295063998</c:v>
                </c:pt>
                <c:pt idx="111">
                  <c:v>85.230908295063998</c:v>
                </c:pt>
                <c:pt idx="112">
                  <c:v>85.230908295063998</c:v>
                </c:pt>
                <c:pt idx="113">
                  <c:v>84.0420649707103</c:v>
                </c:pt>
                <c:pt idx="114">
                  <c:v>82.647460859538498</c:v>
                </c:pt>
                <c:pt idx="115">
                  <c:v>83.470506424982801</c:v>
                </c:pt>
                <c:pt idx="116">
                  <c:v>84.522175541877999</c:v>
                </c:pt>
                <c:pt idx="117">
                  <c:v>85.0251475684274</c:v>
                </c:pt>
                <c:pt idx="118">
                  <c:v>85.0251475684274</c:v>
                </c:pt>
                <c:pt idx="119">
                  <c:v>85.0251475684274</c:v>
                </c:pt>
                <c:pt idx="120">
                  <c:v>85.0251475684274</c:v>
                </c:pt>
                <c:pt idx="121">
                  <c:v>83.813442286909094</c:v>
                </c:pt>
                <c:pt idx="122">
                  <c:v>82.830360058814506</c:v>
                </c:pt>
                <c:pt idx="123">
                  <c:v>82.327387606822199</c:v>
                </c:pt>
                <c:pt idx="124">
                  <c:v>80.269774268721605</c:v>
                </c:pt>
                <c:pt idx="125">
                  <c:v>80.269774268721605</c:v>
                </c:pt>
                <c:pt idx="126">
                  <c:v>80.269774268721605</c:v>
                </c:pt>
                <c:pt idx="127">
                  <c:v>77.617739591261895</c:v>
                </c:pt>
                <c:pt idx="128">
                  <c:v>77.640601896458506</c:v>
                </c:pt>
                <c:pt idx="129">
                  <c:v>78.829444885975306</c:v>
                </c:pt>
                <c:pt idx="130">
                  <c:v>78.257885689473895</c:v>
                </c:pt>
                <c:pt idx="131">
                  <c:v>80.201187072072699</c:v>
                </c:pt>
                <c:pt idx="132">
                  <c:v>80.201187072072699</c:v>
                </c:pt>
                <c:pt idx="133">
                  <c:v>80.201187072072699</c:v>
                </c:pt>
                <c:pt idx="134">
                  <c:v>79.629627698320405</c:v>
                </c:pt>
                <c:pt idx="135">
                  <c:v>80.566984675586099</c:v>
                </c:pt>
                <c:pt idx="136">
                  <c:v>78.783719870795807</c:v>
                </c:pt>
                <c:pt idx="137">
                  <c:v>78.029261758522694</c:v>
                </c:pt>
                <c:pt idx="138">
                  <c:v>78.715132727039105</c:v>
                </c:pt>
                <c:pt idx="139">
                  <c:v>78.715132727039105</c:v>
                </c:pt>
                <c:pt idx="140">
                  <c:v>78.715132727039105</c:v>
                </c:pt>
                <c:pt idx="141">
                  <c:v>79.423866464784197</c:v>
                </c:pt>
                <c:pt idx="142">
                  <c:v>78.052124159252301</c:v>
                </c:pt>
                <c:pt idx="143">
                  <c:v>78.257885168960897</c:v>
                </c:pt>
                <c:pt idx="144">
                  <c:v>79.378141317102603</c:v>
                </c:pt>
                <c:pt idx="145">
                  <c:v>81.687240335077405</c:v>
                </c:pt>
                <c:pt idx="146">
                  <c:v>81.687240335077405</c:v>
                </c:pt>
                <c:pt idx="147">
                  <c:v>81.687240335077405</c:v>
                </c:pt>
                <c:pt idx="148">
                  <c:v>82.921808188795495</c:v>
                </c:pt>
                <c:pt idx="149">
                  <c:v>81.550065884651502</c:v>
                </c:pt>
                <c:pt idx="150">
                  <c:v>80.3840850611506</c:v>
                </c:pt>
                <c:pt idx="151">
                  <c:v>81.595790740158094</c:v>
                </c:pt>
                <c:pt idx="152">
                  <c:v>81.207130405873002</c:v>
                </c:pt>
                <c:pt idx="153">
                  <c:v>81.207130405873002</c:v>
                </c:pt>
                <c:pt idx="154">
                  <c:v>81.207130405873002</c:v>
                </c:pt>
                <c:pt idx="155">
                  <c:v>81.207130405873002</c:v>
                </c:pt>
                <c:pt idx="156">
                  <c:v>81.618653223703802</c:v>
                </c:pt>
                <c:pt idx="157">
                  <c:v>81.641515424658294</c:v>
                </c:pt>
                <c:pt idx="158">
                  <c:v>80.269773049662902</c:v>
                </c:pt>
                <c:pt idx="159">
                  <c:v>78.029260668764294</c:v>
                </c:pt>
                <c:pt idx="160">
                  <c:v>78.029260668764294</c:v>
                </c:pt>
                <c:pt idx="161">
                  <c:v>78.029260668764294</c:v>
                </c:pt>
                <c:pt idx="162">
                  <c:v>75.743023618777201</c:v>
                </c:pt>
                <c:pt idx="163">
                  <c:v>74.325556555891694</c:v>
                </c:pt>
                <c:pt idx="164">
                  <c:v>75.422950357516896</c:v>
                </c:pt>
                <c:pt idx="165">
                  <c:v>73.205300661597406</c:v>
                </c:pt>
                <c:pt idx="166">
                  <c:v>74.074070423622899</c:v>
                </c:pt>
                <c:pt idx="167">
                  <c:v>74.074070423622899</c:v>
                </c:pt>
                <c:pt idx="168">
                  <c:v>74.074070423622899</c:v>
                </c:pt>
                <c:pt idx="169">
                  <c:v>74.256969673868696</c:v>
                </c:pt>
                <c:pt idx="170">
                  <c:v>74.737079596434498</c:v>
                </c:pt>
                <c:pt idx="171">
                  <c:v>74.851391454418902</c:v>
                </c:pt>
                <c:pt idx="172">
                  <c:v>75.560124848460703</c:v>
                </c:pt>
                <c:pt idx="173">
                  <c:v>78.0292604738287</c:v>
                </c:pt>
                <c:pt idx="174">
                  <c:v>78.0292604738287</c:v>
                </c:pt>
                <c:pt idx="175">
                  <c:v>78.0292604738287</c:v>
                </c:pt>
                <c:pt idx="176">
                  <c:v>78.257883866139196</c:v>
                </c:pt>
                <c:pt idx="177">
                  <c:v>77.846360870934902</c:v>
                </c:pt>
                <c:pt idx="178">
                  <c:v>77.709187019980703</c:v>
                </c:pt>
                <c:pt idx="179">
                  <c:v>77.320526852375806</c:v>
                </c:pt>
                <c:pt idx="180">
                  <c:v>77.457701199064601</c:v>
                </c:pt>
                <c:pt idx="181">
                  <c:v>77.457701199064601</c:v>
                </c:pt>
                <c:pt idx="182">
                  <c:v>77.457701199064601</c:v>
                </c:pt>
                <c:pt idx="183">
                  <c:v>77.434838783978705</c:v>
                </c:pt>
                <c:pt idx="184">
                  <c:v>76.977591481397994</c:v>
                </c:pt>
                <c:pt idx="185">
                  <c:v>79.172378879043407</c:v>
                </c:pt>
                <c:pt idx="186">
                  <c:v>80.155460724136901</c:v>
                </c:pt>
                <c:pt idx="187">
                  <c:v>80.1325979820746</c:v>
                </c:pt>
                <c:pt idx="188">
                  <c:v>80.1325979820746</c:v>
                </c:pt>
                <c:pt idx="189">
                  <c:v>80.1325979820746</c:v>
                </c:pt>
                <c:pt idx="190">
                  <c:v>79.903974070749797</c:v>
                </c:pt>
                <c:pt idx="191">
                  <c:v>80.064010544257201</c:v>
                </c:pt>
                <c:pt idx="192">
                  <c:v>79.5153134652749</c:v>
                </c:pt>
                <c:pt idx="193">
                  <c:v>79.218102716910707</c:v>
                </c:pt>
                <c:pt idx="194">
                  <c:v>81.184265923465404</c:v>
                </c:pt>
                <c:pt idx="195">
                  <c:v>81.184265923465404</c:v>
                </c:pt>
                <c:pt idx="196">
                  <c:v>81.184265923465404</c:v>
                </c:pt>
                <c:pt idx="197">
                  <c:v>81.344302843194995</c:v>
                </c:pt>
                <c:pt idx="198">
                  <c:v>82.464558686204796</c:v>
                </c:pt>
                <c:pt idx="199">
                  <c:v>82.738906727915605</c:v>
                </c:pt>
                <c:pt idx="200">
                  <c:v>84.384997277267502</c:v>
                </c:pt>
                <c:pt idx="201">
                  <c:v>84.430722131892196</c:v>
                </c:pt>
                <c:pt idx="202">
                  <c:v>84.430722131892196</c:v>
                </c:pt>
                <c:pt idx="203">
                  <c:v>84.430722131892196</c:v>
                </c:pt>
                <c:pt idx="204">
                  <c:v>84.042062188702403</c:v>
                </c:pt>
                <c:pt idx="205">
                  <c:v>83.7448516378752</c:v>
                </c:pt>
                <c:pt idx="206">
                  <c:v>84.545034532723605</c:v>
                </c:pt>
                <c:pt idx="207">
                  <c:v>85.939638695354702</c:v>
                </c:pt>
                <c:pt idx="208">
                  <c:v>87.0370320207292</c:v>
                </c:pt>
                <c:pt idx="209">
                  <c:v>87.0370320207292</c:v>
                </c:pt>
                <c:pt idx="210">
                  <c:v>87.0370320207292</c:v>
                </c:pt>
                <c:pt idx="211">
                  <c:v>87.0370320207292</c:v>
                </c:pt>
                <c:pt idx="212">
                  <c:v>86.488334904204805</c:v>
                </c:pt>
                <c:pt idx="213">
                  <c:v>86.899857645162498</c:v>
                </c:pt>
                <c:pt idx="214">
                  <c:v>87.540003708508493</c:v>
                </c:pt>
                <c:pt idx="215">
                  <c:v>85.848188964237096</c:v>
                </c:pt>
                <c:pt idx="216">
                  <c:v>85.848188964237096</c:v>
                </c:pt>
                <c:pt idx="217">
                  <c:v>85.848188964237096</c:v>
                </c:pt>
                <c:pt idx="218">
                  <c:v>86.625509117550806</c:v>
                </c:pt>
                <c:pt idx="219">
                  <c:v>85.368079214853196</c:v>
                </c:pt>
                <c:pt idx="220">
                  <c:v>86.488335493242801</c:v>
                </c:pt>
                <c:pt idx="221">
                  <c:v>86.968445216816093</c:v>
                </c:pt>
                <c:pt idx="222">
                  <c:v>86.739821698345693</c:v>
                </c:pt>
                <c:pt idx="223">
                  <c:v>86.739821698345693</c:v>
                </c:pt>
                <c:pt idx="224">
                  <c:v>86.739821698345693</c:v>
                </c:pt>
                <c:pt idx="225">
                  <c:v>87.654316168918399</c:v>
                </c:pt>
                <c:pt idx="226">
                  <c:v>86.854133064759793</c:v>
                </c:pt>
                <c:pt idx="227">
                  <c:v>86.3511607801818</c:v>
                </c:pt>
                <c:pt idx="228">
                  <c:v>86.602646446791596</c:v>
                </c:pt>
                <c:pt idx="229">
                  <c:v>85.893912904959095</c:v>
                </c:pt>
                <c:pt idx="230">
                  <c:v>85.893912904959095</c:v>
                </c:pt>
                <c:pt idx="231">
                  <c:v>85.893912904959095</c:v>
                </c:pt>
                <c:pt idx="232">
                  <c:v>84.636482710012999</c:v>
                </c:pt>
                <c:pt idx="233">
                  <c:v>83.859162632778094</c:v>
                </c:pt>
                <c:pt idx="234">
                  <c:v>84.727932655962505</c:v>
                </c:pt>
                <c:pt idx="235">
                  <c:v>84.979418716554605</c:v>
                </c:pt>
                <c:pt idx="236">
                  <c:v>82.761769462107594</c:v>
                </c:pt>
                <c:pt idx="237">
                  <c:v>82.761769462107594</c:v>
                </c:pt>
                <c:pt idx="238">
                  <c:v>82.761769462107594</c:v>
                </c:pt>
                <c:pt idx="239">
                  <c:v>81.344302843206293</c:v>
                </c:pt>
                <c:pt idx="240">
                  <c:v>80.864193312408105</c:v>
                </c:pt>
                <c:pt idx="241">
                  <c:v>80.178322632138702</c:v>
                </c:pt>
                <c:pt idx="242">
                  <c:v>78.6694066893631</c:v>
                </c:pt>
                <c:pt idx="243">
                  <c:v>80.201185000564294</c:v>
                </c:pt>
                <c:pt idx="244">
                  <c:v>80.201185000564294</c:v>
                </c:pt>
                <c:pt idx="245">
                  <c:v>80.201185000564294</c:v>
                </c:pt>
                <c:pt idx="246">
                  <c:v>79.538176240377894</c:v>
                </c:pt>
                <c:pt idx="247">
                  <c:v>79.926836357049396</c:v>
                </c:pt>
                <c:pt idx="248">
                  <c:v>79.949698629321006</c:v>
                </c:pt>
                <c:pt idx="249">
                  <c:v>80.566982257468098</c:v>
                </c:pt>
                <c:pt idx="250">
                  <c:v>81.755825424980003</c:v>
                </c:pt>
                <c:pt idx="251">
                  <c:v>81.755825424980003</c:v>
                </c:pt>
                <c:pt idx="252">
                  <c:v>81.755825424980003</c:v>
                </c:pt>
                <c:pt idx="253">
                  <c:v>82.876081352632795</c:v>
                </c:pt>
                <c:pt idx="254">
                  <c:v>80.589844368461996</c:v>
                </c:pt>
                <c:pt idx="255">
                  <c:v>80.155459466026898</c:v>
                </c:pt>
                <c:pt idx="256">
                  <c:v>78.943754194606498</c:v>
                </c:pt>
                <c:pt idx="257">
                  <c:v>77.343388252509996</c:v>
                </c:pt>
                <c:pt idx="258">
                  <c:v>77.343388252509996</c:v>
                </c:pt>
                <c:pt idx="259">
                  <c:v>77.343388252509996</c:v>
                </c:pt>
                <c:pt idx="260">
                  <c:v>77.480562165612994</c:v>
                </c:pt>
                <c:pt idx="261">
                  <c:v>76.383168547797197</c:v>
                </c:pt>
                <c:pt idx="262">
                  <c:v>77.274800731730906</c:v>
                </c:pt>
                <c:pt idx="263">
                  <c:v>74.828527819926606</c:v>
                </c:pt>
                <c:pt idx="264">
                  <c:v>74.028345216257904</c:v>
                </c:pt>
                <c:pt idx="265">
                  <c:v>74.028345216257904</c:v>
                </c:pt>
                <c:pt idx="266">
                  <c:v>74.028345216257904</c:v>
                </c:pt>
                <c:pt idx="267">
                  <c:v>74.074070304247599</c:v>
                </c:pt>
                <c:pt idx="268">
                  <c:v>74.188382150281797</c:v>
                </c:pt>
                <c:pt idx="269">
                  <c:v>74.759941316508701</c:v>
                </c:pt>
                <c:pt idx="270">
                  <c:v>73.113850762622405</c:v>
                </c:pt>
                <c:pt idx="271">
                  <c:v>74.142656959719901</c:v>
                </c:pt>
                <c:pt idx="272">
                  <c:v>74.142656959719901</c:v>
                </c:pt>
                <c:pt idx="273">
                  <c:v>74.142656959719901</c:v>
                </c:pt>
                <c:pt idx="274">
                  <c:v>74.508454586362106</c:v>
                </c:pt>
                <c:pt idx="275">
                  <c:v>77.640598530444507</c:v>
                </c:pt>
                <c:pt idx="276">
                  <c:v>77.206213356974402</c:v>
                </c:pt>
                <c:pt idx="277">
                  <c:v>77.137626445276595</c:v>
                </c:pt>
                <c:pt idx="278">
                  <c:v>75.171463170684106</c:v>
                </c:pt>
                <c:pt idx="279">
                  <c:v>75.171463170684106</c:v>
                </c:pt>
                <c:pt idx="280">
                  <c:v>75.171463170684106</c:v>
                </c:pt>
                <c:pt idx="281">
                  <c:v>74.554179169994697</c:v>
                </c:pt>
                <c:pt idx="282">
                  <c:v>74.279830973776001</c:v>
                </c:pt>
                <c:pt idx="283">
                  <c:v>73.959757696513293</c:v>
                </c:pt>
                <c:pt idx="284">
                  <c:v>73.9368952562142</c:v>
                </c:pt>
                <c:pt idx="285">
                  <c:v>74.668491222978105</c:v>
                </c:pt>
                <c:pt idx="286">
                  <c:v>74.668491222978105</c:v>
                </c:pt>
                <c:pt idx="287">
                  <c:v>74.668491222978105</c:v>
                </c:pt>
                <c:pt idx="288">
                  <c:v>75.994508798114296</c:v>
                </c:pt>
                <c:pt idx="289">
                  <c:v>76.5660680584554</c:v>
                </c:pt>
                <c:pt idx="290">
                  <c:v>75.743022641182407</c:v>
                </c:pt>
                <c:pt idx="291">
                  <c:v>76.406031615569802</c:v>
                </c:pt>
                <c:pt idx="292">
                  <c:v>75.422949589486393</c:v>
                </c:pt>
                <c:pt idx="293">
                  <c:v>75.422949589486393</c:v>
                </c:pt>
                <c:pt idx="294">
                  <c:v>75.422949589486393</c:v>
                </c:pt>
                <c:pt idx="295">
                  <c:v>76.954727848830203</c:v>
                </c:pt>
                <c:pt idx="296">
                  <c:v>78.692267871152495</c:v>
                </c:pt>
                <c:pt idx="297">
                  <c:v>79.012340801491604</c:v>
                </c:pt>
                <c:pt idx="298">
                  <c:v>77.869222649835294</c:v>
                </c:pt>
                <c:pt idx="299">
                  <c:v>78.097846687535295</c:v>
                </c:pt>
                <c:pt idx="300">
                  <c:v>78.097846687535295</c:v>
                </c:pt>
                <c:pt idx="301">
                  <c:v>78.097846687535295</c:v>
                </c:pt>
                <c:pt idx="302">
                  <c:v>78.097846687535295</c:v>
                </c:pt>
                <c:pt idx="303">
                  <c:v>77.937810142060101</c:v>
                </c:pt>
                <c:pt idx="304">
                  <c:v>77.617736702124901</c:v>
                </c:pt>
                <c:pt idx="305">
                  <c:v>76.245994560501401</c:v>
                </c:pt>
                <c:pt idx="306">
                  <c:v>77.663460971577294</c:v>
                </c:pt>
                <c:pt idx="307">
                  <c:v>77.663460971577294</c:v>
                </c:pt>
                <c:pt idx="308">
                  <c:v>77.663460971577294</c:v>
                </c:pt>
                <c:pt idx="309">
                  <c:v>78.074983341938903</c:v>
                </c:pt>
                <c:pt idx="310">
                  <c:v>79.309551042781806</c:v>
                </c:pt>
                <c:pt idx="311">
                  <c:v>79.3324136070609</c:v>
                </c:pt>
                <c:pt idx="312">
                  <c:v>82.601731724800899</c:v>
                </c:pt>
                <c:pt idx="313">
                  <c:v>83.310465321224797</c:v>
                </c:pt>
                <c:pt idx="314">
                  <c:v>83.310465321224797</c:v>
                </c:pt>
                <c:pt idx="315">
                  <c:v>83.310465321224797</c:v>
                </c:pt>
                <c:pt idx="316">
                  <c:v>83.0818414098717</c:v>
                </c:pt>
                <c:pt idx="317">
                  <c:v>83.310465190244997</c:v>
                </c:pt>
                <c:pt idx="318">
                  <c:v>82.281658423878099</c:v>
                </c:pt>
                <c:pt idx="319">
                  <c:v>81.641512058239798</c:v>
                </c:pt>
                <c:pt idx="320">
                  <c:v>82.373108179114695</c:v>
                </c:pt>
                <c:pt idx="321">
                  <c:v>82.373108179114695</c:v>
                </c:pt>
                <c:pt idx="322">
                  <c:v>82.373108179114695</c:v>
                </c:pt>
                <c:pt idx="323">
                  <c:v>82.578869613497403</c:v>
                </c:pt>
                <c:pt idx="324">
                  <c:v>82.807493342965898</c:v>
                </c:pt>
                <c:pt idx="325">
                  <c:v>83.653400870086898</c:v>
                </c:pt>
                <c:pt idx="326">
                  <c:v>83.927748890512504</c:v>
                </c:pt>
                <c:pt idx="327">
                  <c:v>83.790574859893297</c:v>
                </c:pt>
                <c:pt idx="328">
                  <c:v>83.790574859893297</c:v>
                </c:pt>
                <c:pt idx="329">
                  <c:v>83.790574859893297</c:v>
                </c:pt>
                <c:pt idx="330">
                  <c:v>83.264740404114093</c:v>
                </c:pt>
                <c:pt idx="331">
                  <c:v>82.373108257970699</c:v>
                </c:pt>
                <c:pt idx="332">
                  <c:v>83.287602973615506</c:v>
                </c:pt>
                <c:pt idx="333">
                  <c:v>84.590758289161997</c:v>
                </c:pt>
                <c:pt idx="334">
                  <c:v>84.590758289161997</c:v>
                </c:pt>
                <c:pt idx="335">
                  <c:v>84.590758289161997</c:v>
                </c:pt>
                <c:pt idx="336">
                  <c:v>84.590758289161997</c:v>
                </c:pt>
                <c:pt idx="337">
                  <c:v>83.607676640813494</c:v>
                </c:pt>
                <c:pt idx="338">
                  <c:v>82.601732485620701</c:v>
                </c:pt>
                <c:pt idx="339">
                  <c:v>82.373109062481703</c:v>
                </c:pt>
                <c:pt idx="340">
                  <c:v>82.395971718902004</c:v>
                </c:pt>
                <c:pt idx="341">
                  <c:v>83.150429609986404</c:v>
                </c:pt>
                <c:pt idx="342">
                  <c:v>83.150429609986404</c:v>
                </c:pt>
                <c:pt idx="343">
                  <c:v>83.150429609986404</c:v>
                </c:pt>
                <c:pt idx="344">
                  <c:v>83.127567399365105</c:v>
                </c:pt>
                <c:pt idx="345">
                  <c:v>84.613621464974401</c:v>
                </c:pt>
                <c:pt idx="346">
                  <c:v>84.636484065494301</c:v>
                </c:pt>
                <c:pt idx="347">
                  <c:v>81.687238602653494</c:v>
                </c:pt>
                <c:pt idx="348">
                  <c:v>80.361221094630096</c:v>
                </c:pt>
                <c:pt idx="349">
                  <c:v>80.361221094630096</c:v>
                </c:pt>
                <c:pt idx="350">
                  <c:v>80.361221094630096</c:v>
                </c:pt>
                <c:pt idx="351">
                  <c:v>80.041147976295605</c:v>
                </c:pt>
                <c:pt idx="352">
                  <c:v>79.469588546003493</c:v>
                </c:pt>
                <c:pt idx="353">
                  <c:v>80.841330597205598</c:v>
                </c:pt>
                <c:pt idx="354">
                  <c:v>79.903973752104406</c:v>
                </c:pt>
                <c:pt idx="355">
                  <c:v>79.698212230255606</c:v>
                </c:pt>
                <c:pt idx="356">
                  <c:v>79.698212230255606</c:v>
                </c:pt>
                <c:pt idx="357">
                  <c:v>79.698212230255606</c:v>
                </c:pt>
                <c:pt idx="358">
                  <c:v>79.698212230255606</c:v>
                </c:pt>
                <c:pt idx="359">
                  <c:v>79.698212230255606</c:v>
                </c:pt>
                <c:pt idx="360">
                  <c:v>79.698212230255606</c:v>
                </c:pt>
                <c:pt idx="361">
                  <c:v>80.566982517224503</c:v>
                </c:pt>
                <c:pt idx="362">
                  <c:v>79.401001838508606</c:v>
                </c:pt>
                <c:pt idx="363">
                  <c:v>79.401001838508606</c:v>
                </c:pt>
              </c:numCache>
            </c:numRef>
          </c:val>
          <c:smooth val="0"/>
          <c:extLst>
            <c:ext xmlns:c16="http://schemas.microsoft.com/office/drawing/2014/chart" uri="{C3380CC4-5D6E-409C-BE32-E72D297353CC}">
              <c16:uniqueId val="{00000001-764D-4DA5-BDE6-7B9B30E50EC9}"/>
            </c:ext>
          </c:extLst>
        </c:ser>
        <c:ser>
          <c:idx val="2"/>
          <c:order val="2"/>
          <c:tx>
            <c:strRef>
              <c:f>'Daily Frequency'!$D$6</c:f>
              <c:strCache>
                <c:ptCount val="1"/>
                <c:pt idx="0">
                  <c:v>COMGEST GROWTH EUROPE OPPORTUNITIES EUR ACC</c:v>
                </c:pt>
              </c:strCache>
            </c:strRef>
          </c:tx>
          <c:spPr>
            <a:ln w="22225" cap="rnd">
              <a:solidFill>
                <a:schemeClr val="accent3"/>
              </a:solidFill>
              <a:round/>
            </a:ln>
            <a:effectLst/>
          </c:spPr>
          <c:marker>
            <c:symbol val="none"/>
          </c:marker>
          <c:cat>
            <c:numRef>
              <c:f>'Daily Frequency'!$A$7:$A$371</c:f>
              <c:numCache>
                <c:formatCode>dd/mm/yy;dd/mm/yy</c:formatCode>
                <c:ptCount val="364"/>
                <c:pt idx="0">
                  <c:v>44563</c:v>
                </c:pt>
                <c:pt idx="1">
                  <c:v>44564</c:v>
                </c:pt>
                <c:pt idx="2">
                  <c:v>44565</c:v>
                </c:pt>
                <c:pt idx="3">
                  <c:v>44566</c:v>
                </c:pt>
                <c:pt idx="4">
                  <c:v>44567</c:v>
                </c:pt>
                <c:pt idx="5">
                  <c:v>44568</c:v>
                </c:pt>
                <c:pt idx="6">
                  <c:v>44569</c:v>
                </c:pt>
                <c:pt idx="7">
                  <c:v>44570</c:v>
                </c:pt>
                <c:pt idx="8">
                  <c:v>44571</c:v>
                </c:pt>
                <c:pt idx="9">
                  <c:v>44572</c:v>
                </c:pt>
                <c:pt idx="10">
                  <c:v>44573</c:v>
                </c:pt>
                <c:pt idx="11">
                  <c:v>44574</c:v>
                </c:pt>
                <c:pt idx="12">
                  <c:v>44575</c:v>
                </c:pt>
                <c:pt idx="13">
                  <c:v>44576</c:v>
                </c:pt>
                <c:pt idx="14">
                  <c:v>44577</c:v>
                </c:pt>
                <c:pt idx="15">
                  <c:v>44578</c:v>
                </c:pt>
                <c:pt idx="16">
                  <c:v>44579</c:v>
                </c:pt>
                <c:pt idx="17">
                  <c:v>44580</c:v>
                </c:pt>
                <c:pt idx="18">
                  <c:v>44581</c:v>
                </c:pt>
                <c:pt idx="19">
                  <c:v>44582</c:v>
                </c:pt>
                <c:pt idx="20">
                  <c:v>44583</c:v>
                </c:pt>
                <c:pt idx="21">
                  <c:v>44584</c:v>
                </c:pt>
                <c:pt idx="22">
                  <c:v>44585</c:v>
                </c:pt>
                <c:pt idx="23">
                  <c:v>44586</c:v>
                </c:pt>
                <c:pt idx="24">
                  <c:v>44587</c:v>
                </c:pt>
                <c:pt idx="25">
                  <c:v>44588</c:v>
                </c:pt>
                <c:pt idx="26">
                  <c:v>44589</c:v>
                </c:pt>
                <c:pt idx="27">
                  <c:v>44590</c:v>
                </c:pt>
                <c:pt idx="28">
                  <c:v>44591</c:v>
                </c:pt>
                <c:pt idx="29">
                  <c:v>44592</c:v>
                </c:pt>
                <c:pt idx="30">
                  <c:v>44593</c:v>
                </c:pt>
                <c:pt idx="31">
                  <c:v>44594</c:v>
                </c:pt>
                <c:pt idx="32">
                  <c:v>44595</c:v>
                </c:pt>
                <c:pt idx="33">
                  <c:v>44596</c:v>
                </c:pt>
                <c:pt idx="34">
                  <c:v>44597</c:v>
                </c:pt>
                <c:pt idx="35">
                  <c:v>44598</c:v>
                </c:pt>
                <c:pt idx="36">
                  <c:v>44599</c:v>
                </c:pt>
                <c:pt idx="37">
                  <c:v>44600</c:v>
                </c:pt>
                <c:pt idx="38">
                  <c:v>44601</c:v>
                </c:pt>
                <c:pt idx="39">
                  <c:v>44602</c:v>
                </c:pt>
                <c:pt idx="40">
                  <c:v>44603</c:v>
                </c:pt>
                <c:pt idx="41">
                  <c:v>44604</c:v>
                </c:pt>
                <c:pt idx="42">
                  <c:v>44605</c:v>
                </c:pt>
                <c:pt idx="43">
                  <c:v>44606</c:v>
                </c:pt>
                <c:pt idx="44">
                  <c:v>44607</c:v>
                </c:pt>
                <c:pt idx="45">
                  <c:v>44608</c:v>
                </c:pt>
                <c:pt idx="46">
                  <c:v>44609</c:v>
                </c:pt>
                <c:pt idx="47">
                  <c:v>44610</c:v>
                </c:pt>
                <c:pt idx="48">
                  <c:v>44611</c:v>
                </c:pt>
                <c:pt idx="49">
                  <c:v>44612</c:v>
                </c:pt>
                <c:pt idx="50">
                  <c:v>44613</c:v>
                </c:pt>
                <c:pt idx="51">
                  <c:v>44614</c:v>
                </c:pt>
                <c:pt idx="52">
                  <c:v>44615</c:v>
                </c:pt>
                <c:pt idx="53">
                  <c:v>44616</c:v>
                </c:pt>
                <c:pt idx="54">
                  <c:v>44617</c:v>
                </c:pt>
                <c:pt idx="55">
                  <c:v>44618</c:v>
                </c:pt>
                <c:pt idx="56">
                  <c:v>44619</c:v>
                </c:pt>
                <c:pt idx="57">
                  <c:v>44620</c:v>
                </c:pt>
                <c:pt idx="58">
                  <c:v>44621</c:v>
                </c:pt>
                <c:pt idx="59">
                  <c:v>44622</c:v>
                </c:pt>
                <c:pt idx="60">
                  <c:v>44623</c:v>
                </c:pt>
                <c:pt idx="61">
                  <c:v>44624</c:v>
                </c:pt>
                <c:pt idx="62">
                  <c:v>44625</c:v>
                </c:pt>
                <c:pt idx="63">
                  <c:v>44626</c:v>
                </c:pt>
                <c:pt idx="64">
                  <c:v>44627</c:v>
                </c:pt>
                <c:pt idx="65">
                  <c:v>44628</c:v>
                </c:pt>
                <c:pt idx="66">
                  <c:v>44629</c:v>
                </c:pt>
                <c:pt idx="67">
                  <c:v>44630</c:v>
                </c:pt>
                <c:pt idx="68">
                  <c:v>44631</c:v>
                </c:pt>
                <c:pt idx="69">
                  <c:v>44632</c:v>
                </c:pt>
                <c:pt idx="70">
                  <c:v>44633</c:v>
                </c:pt>
                <c:pt idx="71">
                  <c:v>44634</c:v>
                </c:pt>
                <c:pt idx="72">
                  <c:v>44635</c:v>
                </c:pt>
                <c:pt idx="73">
                  <c:v>44636</c:v>
                </c:pt>
                <c:pt idx="74">
                  <c:v>44637</c:v>
                </c:pt>
                <c:pt idx="75">
                  <c:v>44638</c:v>
                </c:pt>
                <c:pt idx="76">
                  <c:v>44639</c:v>
                </c:pt>
                <c:pt idx="77">
                  <c:v>44640</c:v>
                </c:pt>
                <c:pt idx="78">
                  <c:v>44641</c:v>
                </c:pt>
                <c:pt idx="79">
                  <c:v>44642</c:v>
                </c:pt>
                <c:pt idx="80">
                  <c:v>44643</c:v>
                </c:pt>
                <c:pt idx="81">
                  <c:v>44644</c:v>
                </c:pt>
                <c:pt idx="82">
                  <c:v>44645</c:v>
                </c:pt>
                <c:pt idx="83">
                  <c:v>44646</c:v>
                </c:pt>
                <c:pt idx="84">
                  <c:v>44647</c:v>
                </c:pt>
                <c:pt idx="85">
                  <c:v>44648</c:v>
                </c:pt>
                <c:pt idx="86">
                  <c:v>44649</c:v>
                </c:pt>
                <c:pt idx="87">
                  <c:v>44650</c:v>
                </c:pt>
                <c:pt idx="88">
                  <c:v>44651</c:v>
                </c:pt>
                <c:pt idx="89">
                  <c:v>44652</c:v>
                </c:pt>
                <c:pt idx="90">
                  <c:v>44653</c:v>
                </c:pt>
                <c:pt idx="91">
                  <c:v>44654</c:v>
                </c:pt>
                <c:pt idx="92">
                  <c:v>44655</c:v>
                </c:pt>
                <c:pt idx="93">
                  <c:v>44656</c:v>
                </c:pt>
                <c:pt idx="94">
                  <c:v>44657</c:v>
                </c:pt>
                <c:pt idx="95">
                  <c:v>44658</c:v>
                </c:pt>
                <c:pt idx="96">
                  <c:v>44659</c:v>
                </c:pt>
                <c:pt idx="97">
                  <c:v>44660</c:v>
                </c:pt>
                <c:pt idx="98">
                  <c:v>44661</c:v>
                </c:pt>
                <c:pt idx="99">
                  <c:v>44662</c:v>
                </c:pt>
                <c:pt idx="100">
                  <c:v>44663</c:v>
                </c:pt>
                <c:pt idx="101">
                  <c:v>44664</c:v>
                </c:pt>
                <c:pt idx="102">
                  <c:v>44665</c:v>
                </c:pt>
                <c:pt idx="103">
                  <c:v>44666</c:v>
                </c:pt>
                <c:pt idx="104">
                  <c:v>44667</c:v>
                </c:pt>
                <c:pt idx="105">
                  <c:v>44668</c:v>
                </c:pt>
                <c:pt idx="106">
                  <c:v>44669</c:v>
                </c:pt>
                <c:pt idx="107">
                  <c:v>44670</c:v>
                </c:pt>
                <c:pt idx="108">
                  <c:v>44671</c:v>
                </c:pt>
                <c:pt idx="109">
                  <c:v>44672</c:v>
                </c:pt>
                <c:pt idx="110">
                  <c:v>44673</c:v>
                </c:pt>
                <c:pt idx="111">
                  <c:v>44674</c:v>
                </c:pt>
                <c:pt idx="112">
                  <c:v>44675</c:v>
                </c:pt>
                <c:pt idx="113">
                  <c:v>44676</c:v>
                </c:pt>
                <c:pt idx="114">
                  <c:v>44677</c:v>
                </c:pt>
                <c:pt idx="115">
                  <c:v>44678</c:v>
                </c:pt>
                <c:pt idx="116">
                  <c:v>44679</c:v>
                </c:pt>
                <c:pt idx="117">
                  <c:v>44680</c:v>
                </c:pt>
                <c:pt idx="118">
                  <c:v>44681</c:v>
                </c:pt>
                <c:pt idx="119">
                  <c:v>44682</c:v>
                </c:pt>
                <c:pt idx="120">
                  <c:v>44683</c:v>
                </c:pt>
                <c:pt idx="121">
                  <c:v>44684</c:v>
                </c:pt>
                <c:pt idx="122">
                  <c:v>44685</c:v>
                </c:pt>
                <c:pt idx="123">
                  <c:v>44686</c:v>
                </c:pt>
                <c:pt idx="124">
                  <c:v>44687</c:v>
                </c:pt>
                <c:pt idx="125">
                  <c:v>44688</c:v>
                </c:pt>
                <c:pt idx="126">
                  <c:v>44689</c:v>
                </c:pt>
                <c:pt idx="127">
                  <c:v>44690</c:v>
                </c:pt>
                <c:pt idx="128">
                  <c:v>44691</c:v>
                </c:pt>
                <c:pt idx="129">
                  <c:v>44692</c:v>
                </c:pt>
                <c:pt idx="130">
                  <c:v>44693</c:v>
                </c:pt>
                <c:pt idx="131">
                  <c:v>44694</c:v>
                </c:pt>
                <c:pt idx="132">
                  <c:v>44695</c:v>
                </c:pt>
                <c:pt idx="133">
                  <c:v>44696</c:v>
                </c:pt>
                <c:pt idx="134">
                  <c:v>44697</c:v>
                </c:pt>
                <c:pt idx="135">
                  <c:v>44698</c:v>
                </c:pt>
                <c:pt idx="136">
                  <c:v>44699</c:v>
                </c:pt>
                <c:pt idx="137">
                  <c:v>44700</c:v>
                </c:pt>
                <c:pt idx="138">
                  <c:v>44701</c:v>
                </c:pt>
                <c:pt idx="139">
                  <c:v>44702</c:v>
                </c:pt>
                <c:pt idx="140">
                  <c:v>44703</c:v>
                </c:pt>
                <c:pt idx="141">
                  <c:v>44704</c:v>
                </c:pt>
                <c:pt idx="142">
                  <c:v>44705</c:v>
                </c:pt>
                <c:pt idx="143">
                  <c:v>44706</c:v>
                </c:pt>
                <c:pt idx="144">
                  <c:v>44707</c:v>
                </c:pt>
                <c:pt idx="145">
                  <c:v>44708</c:v>
                </c:pt>
                <c:pt idx="146">
                  <c:v>44709</c:v>
                </c:pt>
                <c:pt idx="147">
                  <c:v>44710</c:v>
                </c:pt>
                <c:pt idx="148">
                  <c:v>44711</c:v>
                </c:pt>
                <c:pt idx="149">
                  <c:v>44712</c:v>
                </c:pt>
                <c:pt idx="150">
                  <c:v>44713</c:v>
                </c:pt>
                <c:pt idx="151">
                  <c:v>44714</c:v>
                </c:pt>
                <c:pt idx="152">
                  <c:v>44715</c:v>
                </c:pt>
                <c:pt idx="153">
                  <c:v>44716</c:v>
                </c:pt>
                <c:pt idx="154">
                  <c:v>44717</c:v>
                </c:pt>
                <c:pt idx="155">
                  <c:v>44718</c:v>
                </c:pt>
                <c:pt idx="156">
                  <c:v>44719</c:v>
                </c:pt>
                <c:pt idx="157">
                  <c:v>44720</c:v>
                </c:pt>
                <c:pt idx="158">
                  <c:v>44721</c:v>
                </c:pt>
                <c:pt idx="159">
                  <c:v>44722</c:v>
                </c:pt>
                <c:pt idx="160">
                  <c:v>44723</c:v>
                </c:pt>
                <c:pt idx="161">
                  <c:v>44724</c:v>
                </c:pt>
                <c:pt idx="162">
                  <c:v>44725</c:v>
                </c:pt>
                <c:pt idx="163">
                  <c:v>44726</c:v>
                </c:pt>
                <c:pt idx="164">
                  <c:v>44727</c:v>
                </c:pt>
                <c:pt idx="165">
                  <c:v>44728</c:v>
                </c:pt>
                <c:pt idx="166">
                  <c:v>44729</c:v>
                </c:pt>
                <c:pt idx="167">
                  <c:v>44730</c:v>
                </c:pt>
                <c:pt idx="168">
                  <c:v>44731</c:v>
                </c:pt>
                <c:pt idx="169">
                  <c:v>44732</c:v>
                </c:pt>
                <c:pt idx="170">
                  <c:v>44733</c:v>
                </c:pt>
                <c:pt idx="171">
                  <c:v>44734</c:v>
                </c:pt>
                <c:pt idx="172">
                  <c:v>44735</c:v>
                </c:pt>
                <c:pt idx="173">
                  <c:v>44736</c:v>
                </c:pt>
                <c:pt idx="174">
                  <c:v>44737</c:v>
                </c:pt>
                <c:pt idx="175">
                  <c:v>44738</c:v>
                </c:pt>
                <c:pt idx="176">
                  <c:v>44739</c:v>
                </c:pt>
                <c:pt idx="177">
                  <c:v>44740</c:v>
                </c:pt>
                <c:pt idx="178">
                  <c:v>44741</c:v>
                </c:pt>
                <c:pt idx="179">
                  <c:v>44742</c:v>
                </c:pt>
                <c:pt idx="180">
                  <c:v>44743</c:v>
                </c:pt>
                <c:pt idx="181">
                  <c:v>44744</c:v>
                </c:pt>
                <c:pt idx="182">
                  <c:v>44745</c:v>
                </c:pt>
                <c:pt idx="183">
                  <c:v>44746</c:v>
                </c:pt>
                <c:pt idx="184">
                  <c:v>44747</c:v>
                </c:pt>
                <c:pt idx="185">
                  <c:v>44748</c:v>
                </c:pt>
                <c:pt idx="186">
                  <c:v>44749</c:v>
                </c:pt>
                <c:pt idx="187">
                  <c:v>44750</c:v>
                </c:pt>
                <c:pt idx="188">
                  <c:v>44751</c:v>
                </c:pt>
                <c:pt idx="189">
                  <c:v>44752</c:v>
                </c:pt>
                <c:pt idx="190">
                  <c:v>44753</c:v>
                </c:pt>
                <c:pt idx="191">
                  <c:v>44754</c:v>
                </c:pt>
                <c:pt idx="192">
                  <c:v>44755</c:v>
                </c:pt>
                <c:pt idx="193">
                  <c:v>44756</c:v>
                </c:pt>
                <c:pt idx="194">
                  <c:v>44757</c:v>
                </c:pt>
                <c:pt idx="195">
                  <c:v>44758</c:v>
                </c:pt>
                <c:pt idx="196">
                  <c:v>44759</c:v>
                </c:pt>
                <c:pt idx="197">
                  <c:v>44760</c:v>
                </c:pt>
                <c:pt idx="198">
                  <c:v>44761</c:v>
                </c:pt>
                <c:pt idx="199">
                  <c:v>44762</c:v>
                </c:pt>
                <c:pt idx="200">
                  <c:v>44763</c:v>
                </c:pt>
                <c:pt idx="201">
                  <c:v>44764</c:v>
                </c:pt>
                <c:pt idx="202">
                  <c:v>44765</c:v>
                </c:pt>
                <c:pt idx="203">
                  <c:v>44766</c:v>
                </c:pt>
                <c:pt idx="204">
                  <c:v>44767</c:v>
                </c:pt>
                <c:pt idx="205">
                  <c:v>44768</c:v>
                </c:pt>
                <c:pt idx="206">
                  <c:v>44769</c:v>
                </c:pt>
                <c:pt idx="207">
                  <c:v>44770</c:v>
                </c:pt>
                <c:pt idx="208">
                  <c:v>44771</c:v>
                </c:pt>
                <c:pt idx="209">
                  <c:v>44772</c:v>
                </c:pt>
                <c:pt idx="210">
                  <c:v>44773</c:v>
                </c:pt>
                <c:pt idx="211">
                  <c:v>44774</c:v>
                </c:pt>
                <c:pt idx="212">
                  <c:v>44775</c:v>
                </c:pt>
                <c:pt idx="213">
                  <c:v>44776</c:v>
                </c:pt>
                <c:pt idx="214">
                  <c:v>44777</c:v>
                </c:pt>
                <c:pt idx="215">
                  <c:v>44778</c:v>
                </c:pt>
                <c:pt idx="216">
                  <c:v>44779</c:v>
                </c:pt>
                <c:pt idx="217">
                  <c:v>44780</c:v>
                </c:pt>
                <c:pt idx="218">
                  <c:v>44781</c:v>
                </c:pt>
                <c:pt idx="219">
                  <c:v>44782</c:v>
                </c:pt>
                <c:pt idx="220">
                  <c:v>44783</c:v>
                </c:pt>
                <c:pt idx="221">
                  <c:v>44784</c:v>
                </c:pt>
                <c:pt idx="222">
                  <c:v>44785</c:v>
                </c:pt>
                <c:pt idx="223">
                  <c:v>44786</c:v>
                </c:pt>
                <c:pt idx="224">
                  <c:v>44787</c:v>
                </c:pt>
                <c:pt idx="225">
                  <c:v>44788</c:v>
                </c:pt>
                <c:pt idx="226">
                  <c:v>44789</c:v>
                </c:pt>
                <c:pt idx="227">
                  <c:v>44790</c:v>
                </c:pt>
                <c:pt idx="228">
                  <c:v>44791</c:v>
                </c:pt>
                <c:pt idx="229">
                  <c:v>44792</c:v>
                </c:pt>
                <c:pt idx="230">
                  <c:v>44793</c:v>
                </c:pt>
                <c:pt idx="231">
                  <c:v>44794</c:v>
                </c:pt>
                <c:pt idx="232">
                  <c:v>44795</c:v>
                </c:pt>
                <c:pt idx="233">
                  <c:v>44796</c:v>
                </c:pt>
                <c:pt idx="234">
                  <c:v>44797</c:v>
                </c:pt>
                <c:pt idx="235">
                  <c:v>44798</c:v>
                </c:pt>
                <c:pt idx="236">
                  <c:v>44799</c:v>
                </c:pt>
                <c:pt idx="237">
                  <c:v>44800</c:v>
                </c:pt>
                <c:pt idx="238">
                  <c:v>44801</c:v>
                </c:pt>
                <c:pt idx="239">
                  <c:v>44802</c:v>
                </c:pt>
                <c:pt idx="240">
                  <c:v>44803</c:v>
                </c:pt>
                <c:pt idx="241">
                  <c:v>44804</c:v>
                </c:pt>
                <c:pt idx="242">
                  <c:v>44805</c:v>
                </c:pt>
                <c:pt idx="243">
                  <c:v>44806</c:v>
                </c:pt>
                <c:pt idx="244">
                  <c:v>44807</c:v>
                </c:pt>
                <c:pt idx="245">
                  <c:v>44808</c:v>
                </c:pt>
                <c:pt idx="246">
                  <c:v>44809</c:v>
                </c:pt>
                <c:pt idx="247">
                  <c:v>44810</c:v>
                </c:pt>
                <c:pt idx="248">
                  <c:v>44811</c:v>
                </c:pt>
                <c:pt idx="249">
                  <c:v>44812</c:v>
                </c:pt>
                <c:pt idx="250">
                  <c:v>44813</c:v>
                </c:pt>
                <c:pt idx="251">
                  <c:v>44814</c:v>
                </c:pt>
                <c:pt idx="252">
                  <c:v>44815</c:v>
                </c:pt>
                <c:pt idx="253">
                  <c:v>44816</c:v>
                </c:pt>
                <c:pt idx="254">
                  <c:v>44817</c:v>
                </c:pt>
                <c:pt idx="255">
                  <c:v>44818</c:v>
                </c:pt>
                <c:pt idx="256">
                  <c:v>44819</c:v>
                </c:pt>
                <c:pt idx="257">
                  <c:v>44820</c:v>
                </c:pt>
                <c:pt idx="258">
                  <c:v>44821</c:v>
                </c:pt>
                <c:pt idx="259">
                  <c:v>44822</c:v>
                </c:pt>
                <c:pt idx="260">
                  <c:v>44823</c:v>
                </c:pt>
                <c:pt idx="261">
                  <c:v>44824</c:v>
                </c:pt>
                <c:pt idx="262">
                  <c:v>44825</c:v>
                </c:pt>
                <c:pt idx="263">
                  <c:v>44826</c:v>
                </c:pt>
                <c:pt idx="264">
                  <c:v>44827</c:v>
                </c:pt>
                <c:pt idx="265">
                  <c:v>44828</c:v>
                </c:pt>
                <c:pt idx="266">
                  <c:v>44829</c:v>
                </c:pt>
                <c:pt idx="267">
                  <c:v>44830</c:v>
                </c:pt>
                <c:pt idx="268">
                  <c:v>44831</c:v>
                </c:pt>
                <c:pt idx="269">
                  <c:v>44832</c:v>
                </c:pt>
                <c:pt idx="270">
                  <c:v>44833</c:v>
                </c:pt>
                <c:pt idx="271">
                  <c:v>44834</c:v>
                </c:pt>
                <c:pt idx="272">
                  <c:v>44835</c:v>
                </c:pt>
                <c:pt idx="273">
                  <c:v>44836</c:v>
                </c:pt>
                <c:pt idx="274">
                  <c:v>44837</c:v>
                </c:pt>
                <c:pt idx="275">
                  <c:v>44838</c:v>
                </c:pt>
                <c:pt idx="276">
                  <c:v>44839</c:v>
                </c:pt>
                <c:pt idx="277">
                  <c:v>44840</c:v>
                </c:pt>
                <c:pt idx="278">
                  <c:v>44841</c:v>
                </c:pt>
                <c:pt idx="279">
                  <c:v>44842</c:v>
                </c:pt>
                <c:pt idx="280">
                  <c:v>44843</c:v>
                </c:pt>
                <c:pt idx="281">
                  <c:v>44844</c:v>
                </c:pt>
                <c:pt idx="282">
                  <c:v>44845</c:v>
                </c:pt>
                <c:pt idx="283">
                  <c:v>44846</c:v>
                </c:pt>
                <c:pt idx="284">
                  <c:v>44847</c:v>
                </c:pt>
                <c:pt idx="285">
                  <c:v>44848</c:v>
                </c:pt>
                <c:pt idx="286">
                  <c:v>44849</c:v>
                </c:pt>
                <c:pt idx="287">
                  <c:v>44850</c:v>
                </c:pt>
                <c:pt idx="288">
                  <c:v>44851</c:v>
                </c:pt>
                <c:pt idx="289">
                  <c:v>44852</c:v>
                </c:pt>
                <c:pt idx="290">
                  <c:v>44853</c:v>
                </c:pt>
                <c:pt idx="291">
                  <c:v>44854</c:v>
                </c:pt>
                <c:pt idx="292">
                  <c:v>44855</c:v>
                </c:pt>
                <c:pt idx="293">
                  <c:v>44856</c:v>
                </c:pt>
                <c:pt idx="294">
                  <c:v>44857</c:v>
                </c:pt>
                <c:pt idx="295">
                  <c:v>44858</c:v>
                </c:pt>
                <c:pt idx="296">
                  <c:v>44859</c:v>
                </c:pt>
                <c:pt idx="297">
                  <c:v>44860</c:v>
                </c:pt>
                <c:pt idx="298">
                  <c:v>44861</c:v>
                </c:pt>
                <c:pt idx="299">
                  <c:v>44862</c:v>
                </c:pt>
                <c:pt idx="300">
                  <c:v>44863</c:v>
                </c:pt>
                <c:pt idx="301">
                  <c:v>44864</c:v>
                </c:pt>
                <c:pt idx="302">
                  <c:v>44865</c:v>
                </c:pt>
                <c:pt idx="303">
                  <c:v>44866</c:v>
                </c:pt>
                <c:pt idx="304">
                  <c:v>44867</c:v>
                </c:pt>
                <c:pt idx="305">
                  <c:v>44868</c:v>
                </c:pt>
                <c:pt idx="306">
                  <c:v>44869</c:v>
                </c:pt>
                <c:pt idx="307">
                  <c:v>44870</c:v>
                </c:pt>
                <c:pt idx="308">
                  <c:v>44871</c:v>
                </c:pt>
                <c:pt idx="309">
                  <c:v>44872</c:v>
                </c:pt>
                <c:pt idx="310">
                  <c:v>44873</c:v>
                </c:pt>
                <c:pt idx="311">
                  <c:v>44874</c:v>
                </c:pt>
                <c:pt idx="312">
                  <c:v>44875</c:v>
                </c:pt>
                <c:pt idx="313">
                  <c:v>44876</c:v>
                </c:pt>
                <c:pt idx="314">
                  <c:v>44877</c:v>
                </c:pt>
                <c:pt idx="315">
                  <c:v>44878</c:v>
                </c:pt>
                <c:pt idx="316">
                  <c:v>44879</c:v>
                </c:pt>
                <c:pt idx="317">
                  <c:v>44880</c:v>
                </c:pt>
                <c:pt idx="318">
                  <c:v>44881</c:v>
                </c:pt>
                <c:pt idx="319">
                  <c:v>44882</c:v>
                </c:pt>
                <c:pt idx="320">
                  <c:v>44883</c:v>
                </c:pt>
                <c:pt idx="321">
                  <c:v>44884</c:v>
                </c:pt>
                <c:pt idx="322">
                  <c:v>44885</c:v>
                </c:pt>
                <c:pt idx="323">
                  <c:v>44886</c:v>
                </c:pt>
                <c:pt idx="324">
                  <c:v>44887</c:v>
                </c:pt>
                <c:pt idx="325">
                  <c:v>44888</c:v>
                </c:pt>
                <c:pt idx="326">
                  <c:v>44889</c:v>
                </c:pt>
                <c:pt idx="327">
                  <c:v>44890</c:v>
                </c:pt>
                <c:pt idx="328">
                  <c:v>44891</c:v>
                </c:pt>
                <c:pt idx="329">
                  <c:v>44892</c:v>
                </c:pt>
                <c:pt idx="330">
                  <c:v>44893</c:v>
                </c:pt>
                <c:pt idx="331">
                  <c:v>44894</c:v>
                </c:pt>
                <c:pt idx="332">
                  <c:v>44895</c:v>
                </c:pt>
                <c:pt idx="333">
                  <c:v>44896</c:v>
                </c:pt>
                <c:pt idx="334">
                  <c:v>44897</c:v>
                </c:pt>
                <c:pt idx="335">
                  <c:v>44898</c:v>
                </c:pt>
                <c:pt idx="336">
                  <c:v>44899</c:v>
                </c:pt>
                <c:pt idx="337">
                  <c:v>44900</c:v>
                </c:pt>
                <c:pt idx="338">
                  <c:v>44901</c:v>
                </c:pt>
                <c:pt idx="339">
                  <c:v>44902</c:v>
                </c:pt>
                <c:pt idx="340">
                  <c:v>44903</c:v>
                </c:pt>
                <c:pt idx="341">
                  <c:v>44904</c:v>
                </c:pt>
                <c:pt idx="342">
                  <c:v>44905</c:v>
                </c:pt>
                <c:pt idx="343">
                  <c:v>44906</c:v>
                </c:pt>
                <c:pt idx="344">
                  <c:v>44907</c:v>
                </c:pt>
                <c:pt idx="345">
                  <c:v>44908</c:v>
                </c:pt>
                <c:pt idx="346">
                  <c:v>44909</c:v>
                </c:pt>
                <c:pt idx="347">
                  <c:v>44910</c:v>
                </c:pt>
                <c:pt idx="348">
                  <c:v>44911</c:v>
                </c:pt>
                <c:pt idx="349">
                  <c:v>44912</c:v>
                </c:pt>
                <c:pt idx="350">
                  <c:v>44913</c:v>
                </c:pt>
                <c:pt idx="351">
                  <c:v>44914</c:v>
                </c:pt>
                <c:pt idx="352">
                  <c:v>44915</c:v>
                </c:pt>
                <c:pt idx="353">
                  <c:v>44916</c:v>
                </c:pt>
                <c:pt idx="354">
                  <c:v>44917</c:v>
                </c:pt>
                <c:pt idx="355">
                  <c:v>44918</c:v>
                </c:pt>
                <c:pt idx="356">
                  <c:v>44919</c:v>
                </c:pt>
                <c:pt idx="357">
                  <c:v>44920</c:v>
                </c:pt>
                <c:pt idx="358">
                  <c:v>44921</c:v>
                </c:pt>
                <c:pt idx="359">
                  <c:v>44922</c:v>
                </c:pt>
                <c:pt idx="360">
                  <c:v>44923</c:v>
                </c:pt>
                <c:pt idx="361">
                  <c:v>44924</c:v>
                </c:pt>
                <c:pt idx="362">
                  <c:v>44925</c:v>
                </c:pt>
                <c:pt idx="363">
                  <c:v>44926</c:v>
                </c:pt>
              </c:numCache>
            </c:numRef>
          </c:cat>
          <c:val>
            <c:numRef>
              <c:f>'Daily Frequency'!$D$7:$D$371</c:f>
              <c:numCache>
                <c:formatCode>0.00</c:formatCode>
                <c:ptCount val="364"/>
                <c:pt idx="0">
                  <c:v>100</c:v>
                </c:pt>
                <c:pt idx="1">
                  <c:v>100</c:v>
                </c:pt>
                <c:pt idx="2">
                  <c:v>99.283503999999994</c:v>
                </c:pt>
                <c:pt idx="3">
                  <c:v>98.762416514926102</c:v>
                </c:pt>
                <c:pt idx="4">
                  <c:v>96.336101463544793</c:v>
                </c:pt>
                <c:pt idx="5">
                  <c:v>95.684741290636197</c:v>
                </c:pt>
                <c:pt idx="6">
                  <c:v>95.684741290636197</c:v>
                </c:pt>
                <c:pt idx="7">
                  <c:v>95.684741290636197</c:v>
                </c:pt>
                <c:pt idx="8">
                  <c:v>93.046734023896505</c:v>
                </c:pt>
                <c:pt idx="9">
                  <c:v>94.740269255659399</c:v>
                </c:pt>
                <c:pt idx="10">
                  <c:v>95.489333194529195</c:v>
                </c:pt>
                <c:pt idx="11">
                  <c:v>94.528577772419098</c:v>
                </c:pt>
                <c:pt idx="12">
                  <c:v>92.248818828280804</c:v>
                </c:pt>
                <c:pt idx="13">
                  <c:v>92.248818828280804</c:v>
                </c:pt>
                <c:pt idx="14">
                  <c:v>92.248818828280804</c:v>
                </c:pt>
                <c:pt idx="15">
                  <c:v>92.997882927119207</c:v>
                </c:pt>
                <c:pt idx="16">
                  <c:v>91.027520041923395</c:v>
                </c:pt>
                <c:pt idx="17">
                  <c:v>91.564891903738896</c:v>
                </c:pt>
                <c:pt idx="18">
                  <c:v>92.427943201920002</c:v>
                </c:pt>
                <c:pt idx="19">
                  <c:v>90.587851661758407</c:v>
                </c:pt>
                <c:pt idx="20">
                  <c:v>90.587851661758407</c:v>
                </c:pt>
                <c:pt idx="21">
                  <c:v>90.587851661758407</c:v>
                </c:pt>
                <c:pt idx="22">
                  <c:v>86.077185399366002</c:v>
                </c:pt>
                <c:pt idx="23">
                  <c:v>85.295553770400304</c:v>
                </c:pt>
                <c:pt idx="24">
                  <c:v>86.989089313911805</c:v>
                </c:pt>
                <c:pt idx="25">
                  <c:v>86.923953623615304</c:v>
                </c:pt>
                <c:pt idx="26">
                  <c:v>86.630841705798801</c:v>
                </c:pt>
                <c:pt idx="27">
                  <c:v>86.630841705798801</c:v>
                </c:pt>
                <c:pt idx="28">
                  <c:v>86.630841705798801</c:v>
                </c:pt>
                <c:pt idx="29">
                  <c:v>88.617488755973994</c:v>
                </c:pt>
                <c:pt idx="30">
                  <c:v>89.838788400762198</c:v>
                </c:pt>
                <c:pt idx="31">
                  <c:v>90.376160011969205</c:v>
                </c:pt>
                <c:pt idx="32">
                  <c:v>87.233349834069799</c:v>
                </c:pt>
                <c:pt idx="33">
                  <c:v>86.435434234139095</c:v>
                </c:pt>
                <c:pt idx="34">
                  <c:v>86.435434234139095</c:v>
                </c:pt>
                <c:pt idx="35">
                  <c:v>86.435434234139095</c:v>
                </c:pt>
                <c:pt idx="36">
                  <c:v>86.679693856450001</c:v>
                </c:pt>
                <c:pt idx="37">
                  <c:v>85.653802407390501</c:v>
                </c:pt>
                <c:pt idx="38">
                  <c:v>88.536069132621705</c:v>
                </c:pt>
                <c:pt idx="39">
                  <c:v>88.194105648482505</c:v>
                </c:pt>
                <c:pt idx="40">
                  <c:v>86.9239544235773</c:v>
                </c:pt>
                <c:pt idx="41">
                  <c:v>86.9239544235773</c:v>
                </c:pt>
                <c:pt idx="42">
                  <c:v>86.9239544235773</c:v>
                </c:pt>
                <c:pt idx="43">
                  <c:v>85.360691426995601</c:v>
                </c:pt>
                <c:pt idx="44">
                  <c:v>86.5005707848904</c:v>
                </c:pt>
                <c:pt idx="45">
                  <c:v>86.614558642053595</c:v>
                </c:pt>
                <c:pt idx="46">
                  <c:v>85.409543122547504</c:v>
                </c:pt>
                <c:pt idx="47">
                  <c:v>83.829996113947701</c:v>
                </c:pt>
                <c:pt idx="48">
                  <c:v>83.829996113947701</c:v>
                </c:pt>
                <c:pt idx="49">
                  <c:v>83.829996113947701</c:v>
                </c:pt>
                <c:pt idx="50">
                  <c:v>82.608697019762701</c:v>
                </c:pt>
                <c:pt idx="51">
                  <c:v>82.738969282788901</c:v>
                </c:pt>
                <c:pt idx="52">
                  <c:v>82.022473803101093</c:v>
                </c:pt>
                <c:pt idx="53">
                  <c:v>80.736038245321694</c:v>
                </c:pt>
                <c:pt idx="54">
                  <c:v>83.2112049525484</c:v>
                </c:pt>
                <c:pt idx="55">
                  <c:v>83.2112049525484</c:v>
                </c:pt>
                <c:pt idx="56">
                  <c:v>83.2112049525484</c:v>
                </c:pt>
                <c:pt idx="57">
                  <c:v>84.416220528060293</c:v>
                </c:pt>
                <c:pt idx="58">
                  <c:v>82.478425081783499</c:v>
                </c:pt>
                <c:pt idx="59">
                  <c:v>82.787820624302995</c:v>
                </c:pt>
                <c:pt idx="60">
                  <c:v>81.322260950919201</c:v>
                </c:pt>
                <c:pt idx="61">
                  <c:v>77.723498804832104</c:v>
                </c:pt>
                <c:pt idx="62">
                  <c:v>77.723498804832104</c:v>
                </c:pt>
                <c:pt idx="63">
                  <c:v>77.723498804832104</c:v>
                </c:pt>
                <c:pt idx="64">
                  <c:v>76.5999030345899</c:v>
                </c:pt>
                <c:pt idx="65">
                  <c:v>74.743528130516495</c:v>
                </c:pt>
                <c:pt idx="66">
                  <c:v>79.351897909920197</c:v>
                </c:pt>
                <c:pt idx="67">
                  <c:v>77.984042590052596</c:v>
                </c:pt>
                <c:pt idx="68">
                  <c:v>78.879662024784494</c:v>
                </c:pt>
                <c:pt idx="69">
                  <c:v>78.879662024784494</c:v>
                </c:pt>
                <c:pt idx="70">
                  <c:v>78.879662024784494</c:v>
                </c:pt>
                <c:pt idx="71">
                  <c:v>79.579873629391997</c:v>
                </c:pt>
                <c:pt idx="72">
                  <c:v>79.563589995650005</c:v>
                </c:pt>
                <c:pt idx="73">
                  <c:v>83.602020615228497</c:v>
                </c:pt>
                <c:pt idx="74">
                  <c:v>83.602020615228497</c:v>
                </c:pt>
                <c:pt idx="75">
                  <c:v>83.602020615228497</c:v>
                </c:pt>
                <c:pt idx="76">
                  <c:v>83.602020615228497</c:v>
                </c:pt>
                <c:pt idx="77">
                  <c:v>83.602020615228497</c:v>
                </c:pt>
                <c:pt idx="78">
                  <c:v>85.442111957232299</c:v>
                </c:pt>
                <c:pt idx="79">
                  <c:v>85.8817799769419</c:v>
                </c:pt>
                <c:pt idx="80">
                  <c:v>84.562776682615194</c:v>
                </c:pt>
                <c:pt idx="81">
                  <c:v>84.399936680440803</c:v>
                </c:pt>
                <c:pt idx="82">
                  <c:v>84.432504928007106</c:v>
                </c:pt>
                <c:pt idx="83">
                  <c:v>84.432504928007106</c:v>
                </c:pt>
                <c:pt idx="84">
                  <c:v>84.432504928007106</c:v>
                </c:pt>
                <c:pt idx="85">
                  <c:v>85.165284506376594</c:v>
                </c:pt>
                <c:pt idx="86">
                  <c:v>87.673019742961998</c:v>
                </c:pt>
                <c:pt idx="87">
                  <c:v>86.891388470047602</c:v>
                </c:pt>
                <c:pt idx="88">
                  <c:v>85.898065233163507</c:v>
                </c:pt>
                <c:pt idx="89">
                  <c:v>86.3865847097575</c:v>
                </c:pt>
                <c:pt idx="90">
                  <c:v>86.3865847097575</c:v>
                </c:pt>
                <c:pt idx="91">
                  <c:v>86.3865847097575</c:v>
                </c:pt>
                <c:pt idx="92">
                  <c:v>87.624168424833798</c:v>
                </c:pt>
                <c:pt idx="93">
                  <c:v>87.314772743575801</c:v>
                </c:pt>
                <c:pt idx="94">
                  <c:v>84.334801625723998</c:v>
                </c:pt>
                <c:pt idx="95">
                  <c:v>84.562777148174604</c:v>
                </c:pt>
                <c:pt idx="96">
                  <c:v>84.937309070674999</c:v>
                </c:pt>
                <c:pt idx="97">
                  <c:v>84.937309070674999</c:v>
                </c:pt>
                <c:pt idx="98">
                  <c:v>84.937309070674999</c:v>
                </c:pt>
                <c:pt idx="99">
                  <c:v>83.553169832686194</c:v>
                </c:pt>
                <c:pt idx="100">
                  <c:v>83.667158080162096</c:v>
                </c:pt>
                <c:pt idx="101">
                  <c:v>83.618306499902204</c:v>
                </c:pt>
                <c:pt idx="102">
                  <c:v>83.846282614560494</c:v>
                </c:pt>
                <c:pt idx="103">
                  <c:v>83.846282614560494</c:v>
                </c:pt>
                <c:pt idx="104">
                  <c:v>83.846282614560494</c:v>
                </c:pt>
                <c:pt idx="105">
                  <c:v>83.846282614560494</c:v>
                </c:pt>
                <c:pt idx="106">
                  <c:v>83.846282614560494</c:v>
                </c:pt>
                <c:pt idx="107">
                  <c:v>83.194922768069304</c:v>
                </c:pt>
                <c:pt idx="108">
                  <c:v>84.3348021953407</c:v>
                </c:pt>
                <c:pt idx="109">
                  <c:v>84.269666210865097</c:v>
                </c:pt>
                <c:pt idx="110">
                  <c:v>82.543563053598007</c:v>
                </c:pt>
                <c:pt idx="111">
                  <c:v>82.543563053598007</c:v>
                </c:pt>
                <c:pt idx="112">
                  <c:v>82.543563053598007</c:v>
                </c:pt>
                <c:pt idx="113">
                  <c:v>81.078003742452594</c:v>
                </c:pt>
                <c:pt idx="114">
                  <c:v>79.645012456367695</c:v>
                </c:pt>
                <c:pt idx="115">
                  <c:v>79.775284617442097</c:v>
                </c:pt>
                <c:pt idx="116">
                  <c:v>81.501388034979598</c:v>
                </c:pt>
                <c:pt idx="117">
                  <c:v>81.892203490884896</c:v>
                </c:pt>
                <c:pt idx="118">
                  <c:v>81.892203490884896</c:v>
                </c:pt>
                <c:pt idx="119">
                  <c:v>81.892203490884896</c:v>
                </c:pt>
                <c:pt idx="120">
                  <c:v>81.892203490884896</c:v>
                </c:pt>
                <c:pt idx="121">
                  <c:v>80.589483609724795</c:v>
                </c:pt>
                <c:pt idx="122">
                  <c:v>79.726432294167097</c:v>
                </c:pt>
                <c:pt idx="123">
                  <c:v>78.163169165972207</c:v>
                </c:pt>
                <c:pt idx="124">
                  <c:v>75.899694319418103</c:v>
                </c:pt>
                <c:pt idx="125">
                  <c:v>75.899694319418103</c:v>
                </c:pt>
                <c:pt idx="126">
                  <c:v>75.899694319418103</c:v>
                </c:pt>
                <c:pt idx="127">
                  <c:v>72.919723557036903</c:v>
                </c:pt>
                <c:pt idx="128">
                  <c:v>73.538515226761305</c:v>
                </c:pt>
                <c:pt idx="129">
                  <c:v>74.662110936296102</c:v>
                </c:pt>
                <c:pt idx="130">
                  <c:v>74.3689986880769</c:v>
                </c:pt>
                <c:pt idx="131">
                  <c:v>76.257942250844494</c:v>
                </c:pt>
                <c:pt idx="132">
                  <c:v>76.257942250844494</c:v>
                </c:pt>
                <c:pt idx="133">
                  <c:v>76.257942250844494</c:v>
                </c:pt>
                <c:pt idx="134">
                  <c:v>75.981114481782598</c:v>
                </c:pt>
                <c:pt idx="135">
                  <c:v>77.088426013494001</c:v>
                </c:pt>
                <c:pt idx="136">
                  <c:v>75.476310450065498</c:v>
                </c:pt>
                <c:pt idx="137">
                  <c:v>75.460026436085897</c:v>
                </c:pt>
                <c:pt idx="138">
                  <c:v>76.241657991116696</c:v>
                </c:pt>
                <c:pt idx="139">
                  <c:v>76.241657991116696</c:v>
                </c:pt>
                <c:pt idx="140">
                  <c:v>76.241657991116696</c:v>
                </c:pt>
                <c:pt idx="141">
                  <c:v>76.893017922331694</c:v>
                </c:pt>
                <c:pt idx="142">
                  <c:v>75.704286467110506</c:v>
                </c:pt>
                <c:pt idx="143">
                  <c:v>75.818274411244005</c:v>
                </c:pt>
                <c:pt idx="144">
                  <c:v>76.795314186271995</c:v>
                </c:pt>
                <c:pt idx="145">
                  <c:v>78.537701567156304</c:v>
                </c:pt>
                <c:pt idx="146">
                  <c:v>78.537701567156304</c:v>
                </c:pt>
                <c:pt idx="147">
                  <c:v>78.537701567156304</c:v>
                </c:pt>
                <c:pt idx="148">
                  <c:v>80.035828644352307</c:v>
                </c:pt>
                <c:pt idx="149">
                  <c:v>78.602837555047202</c:v>
                </c:pt>
                <c:pt idx="150">
                  <c:v>77.202414029889596</c:v>
                </c:pt>
                <c:pt idx="151">
                  <c:v>78.326009471415006</c:v>
                </c:pt>
                <c:pt idx="152">
                  <c:v>77.6257976612833</c:v>
                </c:pt>
                <c:pt idx="153">
                  <c:v>77.6257976612833</c:v>
                </c:pt>
                <c:pt idx="154">
                  <c:v>77.6257976612833</c:v>
                </c:pt>
                <c:pt idx="155">
                  <c:v>77.6257976612833</c:v>
                </c:pt>
                <c:pt idx="156">
                  <c:v>77.853773761402806</c:v>
                </c:pt>
                <c:pt idx="157">
                  <c:v>77.446674042791201</c:v>
                </c:pt>
                <c:pt idx="158">
                  <c:v>75.997398942093696</c:v>
                </c:pt>
                <c:pt idx="159">
                  <c:v>73.799059421621195</c:v>
                </c:pt>
                <c:pt idx="160">
                  <c:v>73.799059421621195</c:v>
                </c:pt>
                <c:pt idx="161">
                  <c:v>73.799059421621195</c:v>
                </c:pt>
                <c:pt idx="162">
                  <c:v>71.226188053193297</c:v>
                </c:pt>
                <c:pt idx="163">
                  <c:v>69.581504857118901</c:v>
                </c:pt>
                <c:pt idx="164">
                  <c:v>70.916792026518294</c:v>
                </c:pt>
                <c:pt idx="165">
                  <c:v>68.490476816679404</c:v>
                </c:pt>
                <c:pt idx="166">
                  <c:v>69.2558243347722</c:v>
                </c:pt>
                <c:pt idx="167">
                  <c:v>69.2558243347722</c:v>
                </c:pt>
                <c:pt idx="168">
                  <c:v>69.2558243347722</c:v>
                </c:pt>
                <c:pt idx="169">
                  <c:v>69.386096618020602</c:v>
                </c:pt>
                <c:pt idx="170">
                  <c:v>69.728060444314806</c:v>
                </c:pt>
                <c:pt idx="171">
                  <c:v>69.548936727119994</c:v>
                </c:pt>
                <c:pt idx="172">
                  <c:v>69.939752371781296</c:v>
                </c:pt>
                <c:pt idx="173">
                  <c:v>72.300931700405599</c:v>
                </c:pt>
                <c:pt idx="174">
                  <c:v>72.300931700405599</c:v>
                </c:pt>
                <c:pt idx="175">
                  <c:v>72.300931700405599</c:v>
                </c:pt>
                <c:pt idx="176">
                  <c:v>72.952291517103902</c:v>
                </c:pt>
                <c:pt idx="177">
                  <c:v>72.447487922630501</c:v>
                </c:pt>
                <c:pt idx="178">
                  <c:v>71.584436212980606</c:v>
                </c:pt>
                <c:pt idx="179">
                  <c:v>71.144768184982297</c:v>
                </c:pt>
                <c:pt idx="180">
                  <c:v>71.356460154164395</c:v>
                </c:pt>
                <c:pt idx="181">
                  <c:v>71.356460154164395</c:v>
                </c:pt>
                <c:pt idx="182">
                  <c:v>71.356460154164395</c:v>
                </c:pt>
                <c:pt idx="183">
                  <c:v>71.209903974912194</c:v>
                </c:pt>
                <c:pt idx="184">
                  <c:v>70.591111984440502</c:v>
                </c:pt>
                <c:pt idx="185">
                  <c:v>72.333498989241093</c:v>
                </c:pt>
                <c:pt idx="186">
                  <c:v>73.961898205216499</c:v>
                </c:pt>
                <c:pt idx="187">
                  <c:v>74.417850379463303</c:v>
                </c:pt>
                <c:pt idx="188">
                  <c:v>74.417850379463303</c:v>
                </c:pt>
                <c:pt idx="189">
                  <c:v>74.417850379463303</c:v>
                </c:pt>
                <c:pt idx="190">
                  <c:v>73.913046565734703</c:v>
                </c:pt>
                <c:pt idx="191">
                  <c:v>73.587366465174</c:v>
                </c:pt>
                <c:pt idx="192">
                  <c:v>72.626610544478297</c:v>
                </c:pt>
                <c:pt idx="193">
                  <c:v>71.828694656400899</c:v>
                </c:pt>
                <c:pt idx="194">
                  <c:v>73.554797806810797</c:v>
                </c:pt>
                <c:pt idx="195">
                  <c:v>73.554797806810797</c:v>
                </c:pt>
                <c:pt idx="196">
                  <c:v>73.554797806810797</c:v>
                </c:pt>
                <c:pt idx="197">
                  <c:v>74.059601441967004</c:v>
                </c:pt>
                <c:pt idx="198">
                  <c:v>75.166913200674799</c:v>
                </c:pt>
                <c:pt idx="199">
                  <c:v>76.078817144889697</c:v>
                </c:pt>
                <c:pt idx="200">
                  <c:v>77.690932605707104</c:v>
                </c:pt>
                <c:pt idx="201">
                  <c:v>77.609512508336294</c:v>
                </c:pt>
                <c:pt idx="202">
                  <c:v>77.609512508336294</c:v>
                </c:pt>
                <c:pt idx="203">
                  <c:v>77.609512508336294</c:v>
                </c:pt>
                <c:pt idx="204">
                  <c:v>76.974436971861095</c:v>
                </c:pt>
                <c:pt idx="205">
                  <c:v>76.420781399564802</c:v>
                </c:pt>
                <c:pt idx="206">
                  <c:v>77.707216736916905</c:v>
                </c:pt>
                <c:pt idx="207">
                  <c:v>79.123924202773495</c:v>
                </c:pt>
                <c:pt idx="208">
                  <c:v>80.866311346403506</c:v>
                </c:pt>
                <c:pt idx="209">
                  <c:v>80.866311346403506</c:v>
                </c:pt>
                <c:pt idx="210">
                  <c:v>80.866311346403506</c:v>
                </c:pt>
                <c:pt idx="211">
                  <c:v>80.866311346403506</c:v>
                </c:pt>
                <c:pt idx="212">
                  <c:v>80.410359588486699</c:v>
                </c:pt>
                <c:pt idx="213">
                  <c:v>81.664227273279394</c:v>
                </c:pt>
                <c:pt idx="214">
                  <c:v>82.462143122056105</c:v>
                </c:pt>
                <c:pt idx="215">
                  <c:v>80.980300059395702</c:v>
                </c:pt>
                <c:pt idx="216">
                  <c:v>80.980300059395702</c:v>
                </c:pt>
                <c:pt idx="217">
                  <c:v>80.980300059395702</c:v>
                </c:pt>
                <c:pt idx="218">
                  <c:v>81.371115846300299</c:v>
                </c:pt>
                <c:pt idx="219">
                  <c:v>79.351900557397101</c:v>
                </c:pt>
                <c:pt idx="220">
                  <c:v>80.882596338592293</c:v>
                </c:pt>
                <c:pt idx="221">
                  <c:v>81.143140210873895</c:v>
                </c:pt>
                <c:pt idx="222">
                  <c:v>81.012868144991003</c:v>
                </c:pt>
                <c:pt idx="223">
                  <c:v>81.012868144991003</c:v>
                </c:pt>
                <c:pt idx="224">
                  <c:v>81.012868144991003</c:v>
                </c:pt>
                <c:pt idx="225">
                  <c:v>82.022475621802997</c:v>
                </c:pt>
                <c:pt idx="226">
                  <c:v>80.801175723840004</c:v>
                </c:pt>
                <c:pt idx="227">
                  <c:v>79.726432013431307</c:v>
                </c:pt>
                <c:pt idx="228">
                  <c:v>80.100963670365203</c:v>
                </c:pt>
                <c:pt idx="229">
                  <c:v>79.075072180176207</c:v>
                </c:pt>
                <c:pt idx="230">
                  <c:v>79.075072180176207</c:v>
                </c:pt>
                <c:pt idx="231">
                  <c:v>79.075072180176207</c:v>
                </c:pt>
                <c:pt idx="232">
                  <c:v>77.381537174307894</c:v>
                </c:pt>
                <c:pt idx="233">
                  <c:v>76.681325573094199</c:v>
                </c:pt>
                <c:pt idx="234">
                  <c:v>77.283832985706397</c:v>
                </c:pt>
                <c:pt idx="235">
                  <c:v>77.804920775289204</c:v>
                </c:pt>
                <c:pt idx="236">
                  <c:v>75.655433794900205</c:v>
                </c:pt>
                <c:pt idx="237">
                  <c:v>75.655433794900205</c:v>
                </c:pt>
                <c:pt idx="238">
                  <c:v>75.655433794900205</c:v>
                </c:pt>
                <c:pt idx="239">
                  <c:v>74.238726029297993</c:v>
                </c:pt>
                <c:pt idx="240">
                  <c:v>74.320145867296105</c:v>
                </c:pt>
                <c:pt idx="241">
                  <c:v>73.538514204396606</c:v>
                </c:pt>
                <c:pt idx="242">
                  <c:v>71.991534487268396</c:v>
                </c:pt>
                <c:pt idx="243">
                  <c:v>73.4733779967098</c:v>
                </c:pt>
                <c:pt idx="244">
                  <c:v>73.4733779967098</c:v>
                </c:pt>
                <c:pt idx="245">
                  <c:v>73.4733779967098</c:v>
                </c:pt>
                <c:pt idx="246">
                  <c:v>72.659178350036598</c:v>
                </c:pt>
                <c:pt idx="247">
                  <c:v>72.756882420572097</c:v>
                </c:pt>
                <c:pt idx="248">
                  <c:v>72.642894212883803</c:v>
                </c:pt>
                <c:pt idx="249">
                  <c:v>73.163982033083201</c:v>
                </c:pt>
                <c:pt idx="250">
                  <c:v>74.564405765140407</c:v>
                </c:pt>
                <c:pt idx="251">
                  <c:v>74.564405765140407</c:v>
                </c:pt>
                <c:pt idx="252">
                  <c:v>74.564405765140407</c:v>
                </c:pt>
                <c:pt idx="253">
                  <c:v>75.378605083096403</c:v>
                </c:pt>
                <c:pt idx="254">
                  <c:v>72.577758485093497</c:v>
                </c:pt>
                <c:pt idx="255">
                  <c:v>72.154374679415596</c:v>
                </c:pt>
                <c:pt idx="256">
                  <c:v>71.030778819926496</c:v>
                </c:pt>
                <c:pt idx="257">
                  <c:v>69.076699364741103</c:v>
                </c:pt>
                <c:pt idx="258">
                  <c:v>69.076699364741103</c:v>
                </c:pt>
                <c:pt idx="259">
                  <c:v>69.076699364741103</c:v>
                </c:pt>
                <c:pt idx="260">
                  <c:v>68.783587587860694</c:v>
                </c:pt>
                <c:pt idx="261">
                  <c:v>67.562288217398603</c:v>
                </c:pt>
                <c:pt idx="262">
                  <c:v>68.001955888579303</c:v>
                </c:pt>
                <c:pt idx="263">
                  <c:v>65.787332791058105</c:v>
                </c:pt>
                <c:pt idx="264">
                  <c:v>64.826577214470802</c:v>
                </c:pt>
                <c:pt idx="265">
                  <c:v>64.826577214470802</c:v>
                </c:pt>
                <c:pt idx="266">
                  <c:v>64.826577214470802</c:v>
                </c:pt>
                <c:pt idx="267">
                  <c:v>64.663737390368496</c:v>
                </c:pt>
                <c:pt idx="268">
                  <c:v>64.680021659355504</c:v>
                </c:pt>
                <c:pt idx="269">
                  <c:v>64.647453974849597</c:v>
                </c:pt>
                <c:pt idx="270">
                  <c:v>62.579387093990498</c:v>
                </c:pt>
                <c:pt idx="271">
                  <c:v>63.7844026302011</c:v>
                </c:pt>
                <c:pt idx="272">
                  <c:v>63.7844026302011</c:v>
                </c:pt>
                <c:pt idx="273">
                  <c:v>63.7844026302011</c:v>
                </c:pt>
                <c:pt idx="274">
                  <c:v>64.452046091567894</c:v>
                </c:pt>
                <c:pt idx="275">
                  <c:v>66.992349368413997</c:v>
                </c:pt>
                <c:pt idx="276">
                  <c:v>65.982741837180797</c:v>
                </c:pt>
                <c:pt idx="277">
                  <c:v>66.113013543872199</c:v>
                </c:pt>
                <c:pt idx="278">
                  <c:v>64.142650045744702</c:v>
                </c:pt>
                <c:pt idx="279">
                  <c:v>64.142650045744702</c:v>
                </c:pt>
                <c:pt idx="280">
                  <c:v>64.142650045744702</c:v>
                </c:pt>
                <c:pt idx="281">
                  <c:v>63.621562212464603</c:v>
                </c:pt>
                <c:pt idx="282">
                  <c:v>62.937634235974301</c:v>
                </c:pt>
                <c:pt idx="283">
                  <c:v>62.953918090080201</c:v>
                </c:pt>
                <c:pt idx="284">
                  <c:v>63.263313934082497</c:v>
                </c:pt>
                <c:pt idx="285">
                  <c:v>63.702981945894699</c:v>
                </c:pt>
                <c:pt idx="286">
                  <c:v>63.702981945894699</c:v>
                </c:pt>
                <c:pt idx="287">
                  <c:v>63.702981945894699</c:v>
                </c:pt>
                <c:pt idx="288">
                  <c:v>65.266245478489097</c:v>
                </c:pt>
                <c:pt idx="289">
                  <c:v>65.836184925117394</c:v>
                </c:pt>
                <c:pt idx="290">
                  <c:v>64.549749163489807</c:v>
                </c:pt>
                <c:pt idx="291">
                  <c:v>65.233676993786702</c:v>
                </c:pt>
                <c:pt idx="292">
                  <c:v>64.549749511091093</c:v>
                </c:pt>
                <c:pt idx="293">
                  <c:v>64.549749511091093</c:v>
                </c:pt>
                <c:pt idx="294">
                  <c:v>64.549749511091093</c:v>
                </c:pt>
                <c:pt idx="295">
                  <c:v>65.5593572967516</c:v>
                </c:pt>
                <c:pt idx="296">
                  <c:v>67.659992522227697</c:v>
                </c:pt>
                <c:pt idx="297">
                  <c:v>68.571896309844206</c:v>
                </c:pt>
                <c:pt idx="298">
                  <c:v>67.822832686091601</c:v>
                </c:pt>
                <c:pt idx="299">
                  <c:v>67.757696994036607</c:v>
                </c:pt>
                <c:pt idx="300">
                  <c:v>67.757696994036607</c:v>
                </c:pt>
                <c:pt idx="301">
                  <c:v>67.757696994036607</c:v>
                </c:pt>
                <c:pt idx="302">
                  <c:v>67.757696994036607</c:v>
                </c:pt>
                <c:pt idx="303">
                  <c:v>67.839116675475495</c:v>
                </c:pt>
                <c:pt idx="304">
                  <c:v>67.106336853708498</c:v>
                </c:pt>
                <c:pt idx="305">
                  <c:v>66.406125176695696</c:v>
                </c:pt>
                <c:pt idx="306">
                  <c:v>67.594856575054905</c:v>
                </c:pt>
                <c:pt idx="307">
                  <c:v>67.594856575054905</c:v>
                </c:pt>
                <c:pt idx="308">
                  <c:v>67.594856575054905</c:v>
                </c:pt>
                <c:pt idx="309">
                  <c:v>68.197364005085205</c:v>
                </c:pt>
                <c:pt idx="310">
                  <c:v>69.695491644787893</c:v>
                </c:pt>
                <c:pt idx="311">
                  <c:v>69.320959920922306</c:v>
                </c:pt>
                <c:pt idx="312">
                  <c:v>72.626610307064993</c:v>
                </c:pt>
                <c:pt idx="313">
                  <c:v>74.141021837720203</c:v>
                </c:pt>
                <c:pt idx="314">
                  <c:v>74.141021837720203</c:v>
                </c:pt>
                <c:pt idx="315">
                  <c:v>74.141021837720203</c:v>
                </c:pt>
                <c:pt idx="316">
                  <c:v>73.799058237057196</c:v>
                </c:pt>
                <c:pt idx="317">
                  <c:v>74.157306171391397</c:v>
                </c:pt>
                <c:pt idx="318">
                  <c:v>72.252078908427904</c:v>
                </c:pt>
                <c:pt idx="319">
                  <c:v>71.9915350218009</c:v>
                </c:pt>
                <c:pt idx="320">
                  <c:v>72.414918679094797</c:v>
                </c:pt>
                <c:pt idx="321">
                  <c:v>72.414918679094797</c:v>
                </c:pt>
                <c:pt idx="322">
                  <c:v>72.414918679094797</c:v>
                </c:pt>
                <c:pt idx="323">
                  <c:v>72.072955156914901</c:v>
                </c:pt>
                <c:pt idx="324">
                  <c:v>71.828695587510794</c:v>
                </c:pt>
                <c:pt idx="325">
                  <c:v>72.626611117027295</c:v>
                </c:pt>
                <c:pt idx="326">
                  <c:v>73.163982675343306</c:v>
                </c:pt>
                <c:pt idx="327">
                  <c:v>73.049994653614803</c:v>
                </c:pt>
                <c:pt idx="328">
                  <c:v>73.049994653614803</c:v>
                </c:pt>
                <c:pt idx="329">
                  <c:v>73.049994653614803</c:v>
                </c:pt>
                <c:pt idx="330">
                  <c:v>72.203226874587997</c:v>
                </c:pt>
                <c:pt idx="331">
                  <c:v>71.193619261652401</c:v>
                </c:pt>
                <c:pt idx="332">
                  <c:v>72.154375017779799</c:v>
                </c:pt>
                <c:pt idx="333">
                  <c:v>73.880478674073899</c:v>
                </c:pt>
                <c:pt idx="334">
                  <c:v>73.587366740592003</c:v>
                </c:pt>
                <c:pt idx="335">
                  <c:v>73.587366740592003</c:v>
                </c:pt>
                <c:pt idx="336">
                  <c:v>73.587366740592003</c:v>
                </c:pt>
                <c:pt idx="337">
                  <c:v>72.5289073977317</c:v>
                </c:pt>
                <c:pt idx="338">
                  <c:v>71.177336285398496</c:v>
                </c:pt>
                <c:pt idx="339">
                  <c:v>70.8028047007315</c:v>
                </c:pt>
                <c:pt idx="340">
                  <c:v>70.933076905184507</c:v>
                </c:pt>
                <c:pt idx="341">
                  <c:v>71.714708340864306</c:v>
                </c:pt>
                <c:pt idx="342">
                  <c:v>71.714708340864306</c:v>
                </c:pt>
                <c:pt idx="343">
                  <c:v>71.714708340864306</c:v>
                </c:pt>
                <c:pt idx="344">
                  <c:v>71.747276141363102</c:v>
                </c:pt>
                <c:pt idx="345">
                  <c:v>73.424527282647801</c:v>
                </c:pt>
                <c:pt idx="346">
                  <c:v>72.968575653127999</c:v>
                </c:pt>
                <c:pt idx="347">
                  <c:v>70.151445017028607</c:v>
                </c:pt>
                <c:pt idx="348">
                  <c:v>68.7673057962878</c:v>
                </c:pt>
                <c:pt idx="349">
                  <c:v>68.7673057962878</c:v>
                </c:pt>
                <c:pt idx="350">
                  <c:v>68.7673057962878</c:v>
                </c:pt>
                <c:pt idx="351">
                  <c:v>68.246218098251106</c:v>
                </c:pt>
                <c:pt idx="352">
                  <c:v>67.659994004181996</c:v>
                </c:pt>
                <c:pt idx="353">
                  <c:v>69.027849715566902</c:v>
                </c:pt>
                <c:pt idx="354">
                  <c:v>68.083378232669205</c:v>
                </c:pt>
                <c:pt idx="355">
                  <c:v>68.164798463863804</c:v>
                </c:pt>
                <c:pt idx="356">
                  <c:v>68.164798463863804</c:v>
                </c:pt>
                <c:pt idx="357">
                  <c:v>68.164798463863804</c:v>
                </c:pt>
                <c:pt idx="358">
                  <c:v>68.164798463863804</c:v>
                </c:pt>
                <c:pt idx="359">
                  <c:v>68.164798463863804</c:v>
                </c:pt>
                <c:pt idx="360">
                  <c:v>68.164798463863804</c:v>
                </c:pt>
                <c:pt idx="361">
                  <c:v>68.751022547132905</c:v>
                </c:pt>
                <c:pt idx="362">
                  <c:v>67.659994695066601</c:v>
                </c:pt>
                <c:pt idx="363">
                  <c:v>67.659994695066601</c:v>
                </c:pt>
              </c:numCache>
            </c:numRef>
          </c:val>
          <c:smooth val="0"/>
          <c:extLst>
            <c:ext xmlns:c16="http://schemas.microsoft.com/office/drawing/2014/chart" uri="{C3380CC4-5D6E-409C-BE32-E72D297353CC}">
              <c16:uniqueId val="{00000002-764D-4DA5-BDE6-7B9B30E50EC9}"/>
            </c:ext>
          </c:extLst>
        </c:ser>
        <c:ser>
          <c:idx val="3"/>
          <c:order val="3"/>
          <c:tx>
            <c:strRef>
              <c:f>'Daily Frequency'!$E$6</c:f>
              <c:strCache>
                <c:ptCount val="1"/>
                <c:pt idx="0">
                  <c:v>COMGEST GROWTH EUROPE SMALLER COMPANIES EUR ACC</c:v>
                </c:pt>
              </c:strCache>
            </c:strRef>
          </c:tx>
          <c:spPr>
            <a:ln w="22225" cap="rnd">
              <a:solidFill>
                <a:schemeClr val="accent4"/>
              </a:solidFill>
              <a:round/>
            </a:ln>
            <a:effectLst/>
          </c:spPr>
          <c:marker>
            <c:symbol val="none"/>
          </c:marker>
          <c:cat>
            <c:numRef>
              <c:f>'Daily Frequency'!$A$7:$A$371</c:f>
              <c:numCache>
                <c:formatCode>dd/mm/yy;dd/mm/yy</c:formatCode>
                <c:ptCount val="364"/>
                <c:pt idx="0">
                  <c:v>44563</c:v>
                </c:pt>
                <c:pt idx="1">
                  <c:v>44564</c:v>
                </c:pt>
                <c:pt idx="2">
                  <c:v>44565</c:v>
                </c:pt>
                <c:pt idx="3">
                  <c:v>44566</c:v>
                </c:pt>
                <c:pt idx="4">
                  <c:v>44567</c:v>
                </c:pt>
                <c:pt idx="5">
                  <c:v>44568</c:v>
                </c:pt>
                <c:pt idx="6">
                  <c:v>44569</c:v>
                </c:pt>
                <c:pt idx="7">
                  <c:v>44570</c:v>
                </c:pt>
                <c:pt idx="8">
                  <c:v>44571</c:v>
                </c:pt>
                <c:pt idx="9">
                  <c:v>44572</c:v>
                </c:pt>
                <c:pt idx="10">
                  <c:v>44573</c:v>
                </c:pt>
                <c:pt idx="11">
                  <c:v>44574</c:v>
                </c:pt>
                <c:pt idx="12">
                  <c:v>44575</c:v>
                </c:pt>
                <c:pt idx="13">
                  <c:v>44576</c:v>
                </c:pt>
                <c:pt idx="14">
                  <c:v>44577</c:v>
                </c:pt>
                <c:pt idx="15">
                  <c:v>44578</c:v>
                </c:pt>
                <c:pt idx="16">
                  <c:v>44579</c:v>
                </c:pt>
                <c:pt idx="17">
                  <c:v>44580</c:v>
                </c:pt>
                <c:pt idx="18">
                  <c:v>44581</c:v>
                </c:pt>
                <c:pt idx="19">
                  <c:v>44582</c:v>
                </c:pt>
                <c:pt idx="20">
                  <c:v>44583</c:v>
                </c:pt>
                <c:pt idx="21">
                  <c:v>44584</c:v>
                </c:pt>
                <c:pt idx="22">
                  <c:v>44585</c:v>
                </c:pt>
                <c:pt idx="23">
                  <c:v>44586</c:v>
                </c:pt>
                <c:pt idx="24">
                  <c:v>44587</c:v>
                </c:pt>
                <c:pt idx="25">
                  <c:v>44588</c:v>
                </c:pt>
                <c:pt idx="26">
                  <c:v>44589</c:v>
                </c:pt>
                <c:pt idx="27">
                  <c:v>44590</c:v>
                </c:pt>
                <c:pt idx="28">
                  <c:v>44591</c:v>
                </c:pt>
                <c:pt idx="29">
                  <c:v>44592</c:v>
                </c:pt>
                <c:pt idx="30">
                  <c:v>44593</c:v>
                </c:pt>
                <c:pt idx="31">
                  <c:v>44594</c:v>
                </c:pt>
                <c:pt idx="32">
                  <c:v>44595</c:v>
                </c:pt>
                <c:pt idx="33">
                  <c:v>44596</c:v>
                </c:pt>
                <c:pt idx="34">
                  <c:v>44597</c:v>
                </c:pt>
                <c:pt idx="35">
                  <c:v>44598</c:v>
                </c:pt>
                <c:pt idx="36">
                  <c:v>44599</c:v>
                </c:pt>
                <c:pt idx="37">
                  <c:v>44600</c:v>
                </c:pt>
                <c:pt idx="38">
                  <c:v>44601</c:v>
                </c:pt>
                <c:pt idx="39">
                  <c:v>44602</c:v>
                </c:pt>
                <c:pt idx="40">
                  <c:v>44603</c:v>
                </c:pt>
                <c:pt idx="41">
                  <c:v>44604</c:v>
                </c:pt>
                <c:pt idx="42">
                  <c:v>44605</c:v>
                </c:pt>
                <c:pt idx="43">
                  <c:v>44606</c:v>
                </c:pt>
                <c:pt idx="44">
                  <c:v>44607</c:v>
                </c:pt>
                <c:pt idx="45">
                  <c:v>44608</c:v>
                </c:pt>
                <c:pt idx="46">
                  <c:v>44609</c:v>
                </c:pt>
                <c:pt idx="47">
                  <c:v>44610</c:v>
                </c:pt>
                <c:pt idx="48">
                  <c:v>44611</c:v>
                </c:pt>
                <c:pt idx="49">
                  <c:v>44612</c:v>
                </c:pt>
                <c:pt idx="50">
                  <c:v>44613</c:v>
                </c:pt>
                <c:pt idx="51">
                  <c:v>44614</c:v>
                </c:pt>
                <c:pt idx="52">
                  <c:v>44615</c:v>
                </c:pt>
                <c:pt idx="53">
                  <c:v>44616</c:v>
                </c:pt>
                <c:pt idx="54">
                  <c:v>44617</c:v>
                </c:pt>
                <c:pt idx="55">
                  <c:v>44618</c:v>
                </c:pt>
                <c:pt idx="56">
                  <c:v>44619</c:v>
                </c:pt>
                <c:pt idx="57">
                  <c:v>44620</c:v>
                </c:pt>
                <c:pt idx="58">
                  <c:v>44621</c:v>
                </c:pt>
                <c:pt idx="59">
                  <c:v>44622</c:v>
                </c:pt>
                <c:pt idx="60">
                  <c:v>44623</c:v>
                </c:pt>
                <c:pt idx="61">
                  <c:v>44624</c:v>
                </c:pt>
                <c:pt idx="62">
                  <c:v>44625</c:v>
                </c:pt>
                <c:pt idx="63">
                  <c:v>44626</c:v>
                </c:pt>
                <c:pt idx="64">
                  <c:v>44627</c:v>
                </c:pt>
                <c:pt idx="65">
                  <c:v>44628</c:v>
                </c:pt>
                <c:pt idx="66">
                  <c:v>44629</c:v>
                </c:pt>
                <c:pt idx="67">
                  <c:v>44630</c:v>
                </c:pt>
                <c:pt idx="68">
                  <c:v>44631</c:v>
                </c:pt>
                <c:pt idx="69">
                  <c:v>44632</c:v>
                </c:pt>
                <c:pt idx="70">
                  <c:v>44633</c:v>
                </c:pt>
                <c:pt idx="71">
                  <c:v>44634</c:v>
                </c:pt>
                <c:pt idx="72">
                  <c:v>44635</c:v>
                </c:pt>
                <c:pt idx="73">
                  <c:v>44636</c:v>
                </c:pt>
                <c:pt idx="74">
                  <c:v>44637</c:v>
                </c:pt>
                <c:pt idx="75">
                  <c:v>44638</c:v>
                </c:pt>
                <c:pt idx="76">
                  <c:v>44639</c:v>
                </c:pt>
                <c:pt idx="77">
                  <c:v>44640</c:v>
                </c:pt>
                <c:pt idx="78">
                  <c:v>44641</c:v>
                </c:pt>
                <c:pt idx="79">
                  <c:v>44642</c:v>
                </c:pt>
                <c:pt idx="80">
                  <c:v>44643</c:v>
                </c:pt>
                <c:pt idx="81">
                  <c:v>44644</c:v>
                </c:pt>
                <c:pt idx="82">
                  <c:v>44645</c:v>
                </c:pt>
                <c:pt idx="83">
                  <c:v>44646</c:v>
                </c:pt>
                <c:pt idx="84">
                  <c:v>44647</c:v>
                </c:pt>
                <c:pt idx="85">
                  <c:v>44648</c:v>
                </c:pt>
                <c:pt idx="86">
                  <c:v>44649</c:v>
                </c:pt>
                <c:pt idx="87">
                  <c:v>44650</c:v>
                </c:pt>
                <c:pt idx="88">
                  <c:v>44651</c:v>
                </c:pt>
                <c:pt idx="89">
                  <c:v>44652</c:v>
                </c:pt>
                <c:pt idx="90">
                  <c:v>44653</c:v>
                </c:pt>
                <c:pt idx="91">
                  <c:v>44654</c:v>
                </c:pt>
                <c:pt idx="92">
                  <c:v>44655</c:v>
                </c:pt>
                <c:pt idx="93">
                  <c:v>44656</c:v>
                </c:pt>
                <c:pt idx="94">
                  <c:v>44657</c:v>
                </c:pt>
                <c:pt idx="95">
                  <c:v>44658</c:v>
                </c:pt>
                <c:pt idx="96">
                  <c:v>44659</c:v>
                </c:pt>
                <c:pt idx="97">
                  <c:v>44660</c:v>
                </c:pt>
                <c:pt idx="98">
                  <c:v>44661</c:v>
                </c:pt>
                <c:pt idx="99">
                  <c:v>44662</c:v>
                </c:pt>
                <c:pt idx="100">
                  <c:v>44663</c:v>
                </c:pt>
                <c:pt idx="101">
                  <c:v>44664</c:v>
                </c:pt>
                <c:pt idx="102">
                  <c:v>44665</c:v>
                </c:pt>
                <c:pt idx="103">
                  <c:v>44666</c:v>
                </c:pt>
                <c:pt idx="104">
                  <c:v>44667</c:v>
                </c:pt>
                <c:pt idx="105">
                  <c:v>44668</c:v>
                </c:pt>
                <c:pt idx="106">
                  <c:v>44669</c:v>
                </c:pt>
                <c:pt idx="107">
                  <c:v>44670</c:v>
                </c:pt>
                <c:pt idx="108">
                  <c:v>44671</c:v>
                </c:pt>
                <c:pt idx="109">
                  <c:v>44672</c:v>
                </c:pt>
                <c:pt idx="110">
                  <c:v>44673</c:v>
                </c:pt>
                <c:pt idx="111">
                  <c:v>44674</c:v>
                </c:pt>
                <c:pt idx="112">
                  <c:v>44675</c:v>
                </c:pt>
                <c:pt idx="113">
                  <c:v>44676</c:v>
                </c:pt>
                <c:pt idx="114">
                  <c:v>44677</c:v>
                </c:pt>
                <c:pt idx="115">
                  <c:v>44678</c:v>
                </c:pt>
                <c:pt idx="116">
                  <c:v>44679</c:v>
                </c:pt>
                <c:pt idx="117">
                  <c:v>44680</c:v>
                </c:pt>
                <c:pt idx="118">
                  <c:v>44681</c:v>
                </c:pt>
                <c:pt idx="119">
                  <c:v>44682</c:v>
                </c:pt>
                <c:pt idx="120">
                  <c:v>44683</c:v>
                </c:pt>
                <c:pt idx="121">
                  <c:v>44684</c:v>
                </c:pt>
                <c:pt idx="122">
                  <c:v>44685</c:v>
                </c:pt>
                <c:pt idx="123">
                  <c:v>44686</c:v>
                </c:pt>
                <c:pt idx="124">
                  <c:v>44687</c:v>
                </c:pt>
                <c:pt idx="125">
                  <c:v>44688</c:v>
                </c:pt>
                <c:pt idx="126">
                  <c:v>44689</c:v>
                </c:pt>
                <c:pt idx="127">
                  <c:v>44690</c:v>
                </c:pt>
                <c:pt idx="128">
                  <c:v>44691</c:v>
                </c:pt>
                <c:pt idx="129">
                  <c:v>44692</c:v>
                </c:pt>
                <c:pt idx="130">
                  <c:v>44693</c:v>
                </c:pt>
                <c:pt idx="131">
                  <c:v>44694</c:v>
                </c:pt>
                <c:pt idx="132">
                  <c:v>44695</c:v>
                </c:pt>
                <c:pt idx="133">
                  <c:v>44696</c:v>
                </c:pt>
                <c:pt idx="134">
                  <c:v>44697</c:v>
                </c:pt>
                <c:pt idx="135">
                  <c:v>44698</c:v>
                </c:pt>
                <c:pt idx="136">
                  <c:v>44699</c:v>
                </c:pt>
                <c:pt idx="137">
                  <c:v>44700</c:v>
                </c:pt>
                <c:pt idx="138">
                  <c:v>44701</c:v>
                </c:pt>
                <c:pt idx="139">
                  <c:v>44702</c:v>
                </c:pt>
                <c:pt idx="140">
                  <c:v>44703</c:v>
                </c:pt>
                <c:pt idx="141">
                  <c:v>44704</c:v>
                </c:pt>
                <c:pt idx="142">
                  <c:v>44705</c:v>
                </c:pt>
                <c:pt idx="143">
                  <c:v>44706</c:v>
                </c:pt>
                <c:pt idx="144">
                  <c:v>44707</c:v>
                </c:pt>
                <c:pt idx="145">
                  <c:v>44708</c:v>
                </c:pt>
                <c:pt idx="146">
                  <c:v>44709</c:v>
                </c:pt>
                <c:pt idx="147">
                  <c:v>44710</c:v>
                </c:pt>
                <c:pt idx="148">
                  <c:v>44711</c:v>
                </c:pt>
                <c:pt idx="149">
                  <c:v>44712</c:v>
                </c:pt>
                <c:pt idx="150">
                  <c:v>44713</c:v>
                </c:pt>
                <c:pt idx="151">
                  <c:v>44714</c:v>
                </c:pt>
                <c:pt idx="152">
                  <c:v>44715</c:v>
                </c:pt>
                <c:pt idx="153">
                  <c:v>44716</c:v>
                </c:pt>
                <c:pt idx="154">
                  <c:v>44717</c:v>
                </c:pt>
                <c:pt idx="155">
                  <c:v>44718</c:v>
                </c:pt>
                <c:pt idx="156">
                  <c:v>44719</c:v>
                </c:pt>
                <c:pt idx="157">
                  <c:v>44720</c:v>
                </c:pt>
                <c:pt idx="158">
                  <c:v>44721</c:v>
                </c:pt>
                <c:pt idx="159">
                  <c:v>44722</c:v>
                </c:pt>
                <c:pt idx="160">
                  <c:v>44723</c:v>
                </c:pt>
                <c:pt idx="161">
                  <c:v>44724</c:v>
                </c:pt>
                <c:pt idx="162">
                  <c:v>44725</c:v>
                </c:pt>
                <c:pt idx="163">
                  <c:v>44726</c:v>
                </c:pt>
                <c:pt idx="164">
                  <c:v>44727</c:v>
                </c:pt>
                <c:pt idx="165">
                  <c:v>44728</c:v>
                </c:pt>
                <c:pt idx="166">
                  <c:v>44729</c:v>
                </c:pt>
                <c:pt idx="167">
                  <c:v>44730</c:v>
                </c:pt>
                <c:pt idx="168">
                  <c:v>44731</c:v>
                </c:pt>
                <c:pt idx="169">
                  <c:v>44732</c:v>
                </c:pt>
                <c:pt idx="170">
                  <c:v>44733</c:v>
                </c:pt>
                <c:pt idx="171">
                  <c:v>44734</c:v>
                </c:pt>
                <c:pt idx="172">
                  <c:v>44735</c:v>
                </c:pt>
                <c:pt idx="173">
                  <c:v>44736</c:v>
                </c:pt>
                <c:pt idx="174">
                  <c:v>44737</c:v>
                </c:pt>
                <c:pt idx="175">
                  <c:v>44738</c:v>
                </c:pt>
                <c:pt idx="176">
                  <c:v>44739</c:v>
                </c:pt>
                <c:pt idx="177">
                  <c:v>44740</c:v>
                </c:pt>
                <c:pt idx="178">
                  <c:v>44741</c:v>
                </c:pt>
                <c:pt idx="179">
                  <c:v>44742</c:v>
                </c:pt>
                <c:pt idx="180">
                  <c:v>44743</c:v>
                </c:pt>
                <c:pt idx="181">
                  <c:v>44744</c:v>
                </c:pt>
                <c:pt idx="182">
                  <c:v>44745</c:v>
                </c:pt>
                <c:pt idx="183">
                  <c:v>44746</c:v>
                </c:pt>
                <c:pt idx="184">
                  <c:v>44747</c:v>
                </c:pt>
                <c:pt idx="185">
                  <c:v>44748</c:v>
                </c:pt>
                <c:pt idx="186">
                  <c:v>44749</c:v>
                </c:pt>
                <c:pt idx="187">
                  <c:v>44750</c:v>
                </c:pt>
                <c:pt idx="188">
                  <c:v>44751</c:v>
                </c:pt>
                <c:pt idx="189">
                  <c:v>44752</c:v>
                </c:pt>
                <c:pt idx="190">
                  <c:v>44753</c:v>
                </c:pt>
                <c:pt idx="191">
                  <c:v>44754</c:v>
                </c:pt>
                <c:pt idx="192">
                  <c:v>44755</c:v>
                </c:pt>
                <c:pt idx="193">
                  <c:v>44756</c:v>
                </c:pt>
                <c:pt idx="194">
                  <c:v>44757</c:v>
                </c:pt>
                <c:pt idx="195">
                  <c:v>44758</c:v>
                </c:pt>
                <c:pt idx="196">
                  <c:v>44759</c:v>
                </c:pt>
                <c:pt idx="197">
                  <c:v>44760</c:v>
                </c:pt>
                <c:pt idx="198">
                  <c:v>44761</c:v>
                </c:pt>
                <c:pt idx="199">
                  <c:v>44762</c:v>
                </c:pt>
                <c:pt idx="200">
                  <c:v>44763</c:v>
                </c:pt>
                <c:pt idx="201">
                  <c:v>44764</c:v>
                </c:pt>
                <c:pt idx="202">
                  <c:v>44765</c:v>
                </c:pt>
                <c:pt idx="203">
                  <c:v>44766</c:v>
                </c:pt>
                <c:pt idx="204">
                  <c:v>44767</c:v>
                </c:pt>
                <c:pt idx="205">
                  <c:v>44768</c:v>
                </c:pt>
                <c:pt idx="206">
                  <c:v>44769</c:v>
                </c:pt>
                <c:pt idx="207">
                  <c:v>44770</c:v>
                </c:pt>
                <c:pt idx="208">
                  <c:v>44771</c:v>
                </c:pt>
                <c:pt idx="209">
                  <c:v>44772</c:v>
                </c:pt>
                <c:pt idx="210">
                  <c:v>44773</c:v>
                </c:pt>
                <c:pt idx="211">
                  <c:v>44774</c:v>
                </c:pt>
                <c:pt idx="212">
                  <c:v>44775</c:v>
                </c:pt>
                <c:pt idx="213">
                  <c:v>44776</c:v>
                </c:pt>
                <c:pt idx="214">
                  <c:v>44777</c:v>
                </c:pt>
                <c:pt idx="215">
                  <c:v>44778</c:v>
                </c:pt>
                <c:pt idx="216">
                  <c:v>44779</c:v>
                </c:pt>
                <c:pt idx="217">
                  <c:v>44780</c:v>
                </c:pt>
                <c:pt idx="218">
                  <c:v>44781</c:v>
                </c:pt>
                <c:pt idx="219">
                  <c:v>44782</c:v>
                </c:pt>
                <c:pt idx="220">
                  <c:v>44783</c:v>
                </c:pt>
                <c:pt idx="221">
                  <c:v>44784</c:v>
                </c:pt>
                <c:pt idx="222">
                  <c:v>44785</c:v>
                </c:pt>
                <c:pt idx="223">
                  <c:v>44786</c:v>
                </c:pt>
                <c:pt idx="224">
                  <c:v>44787</c:v>
                </c:pt>
                <c:pt idx="225">
                  <c:v>44788</c:v>
                </c:pt>
                <c:pt idx="226">
                  <c:v>44789</c:v>
                </c:pt>
                <c:pt idx="227">
                  <c:v>44790</c:v>
                </c:pt>
                <c:pt idx="228">
                  <c:v>44791</c:v>
                </c:pt>
                <c:pt idx="229">
                  <c:v>44792</c:v>
                </c:pt>
                <c:pt idx="230">
                  <c:v>44793</c:v>
                </c:pt>
                <c:pt idx="231">
                  <c:v>44794</c:v>
                </c:pt>
                <c:pt idx="232">
                  <c:v>44795</c:v>
                </c:pt>
                <c:pt idx="233">
                  <c:v>44796</c:v>
                </c:pt>
                <c:pt idx="234">
                  <c:v>44797</c:v>
                </c:pt>
                <c:pt idx="235">
                  <c:v>44798</c:v>
                </c:pt>
                <c:pt idx="236">
                  <c:v>44799</c:v>
                </c:pt>
                <c:pt idx="237">
                  <c:v>44800</c:v>
                </c:pt>
                <c:pt idx="238">
                  <c:v>44801</c:v>
                </c:pt>
                <c:pt idx="239">
                  <c:v>44802</c:v>
                </c:pt>
                <c:pt idx="240">
                  <c:v>44803</c:v>
                </c:pt>
                <c:pt idx="241">
                  <c:v>44804</c:v>
                </c:pt>
                <c:pt idx="242">
                  <c:v>44805</c:v>
                </c:pt>
                <c:pt idx="243">
                  <c:v>44806</c:v>
                </c:pt>
                <c:pt idx="244">
                  <c:v>44807</c:v>
                </c:pt>
                <c:pt idx="245">
                  <c:v>44808</c:v>
                </c:pt>
                <c:pt idx="246">
                  <c:v>44809</c:v>
                </c:pt>
                <c:pt idx="247">
                  <c:v>44810</c:v>
                </c:pt>
                <c:pt idx="248">
                  <c:v>44811</c:v>
                </c:pt>
                <c:pt idx="249">
                  <c:v>44812</c:v>
                </c:pt>
                <c:pt idx="250">
                  <c:v>44813</c:v>
                </c:pt>
                <c:pt idx="251">
                  <c:v>44814</c:v>
                </c:pt>
                <c:pt idx="252">
                  <c:v>44815</c:v>
                </c:pt>
                <c:pt idx="253">
                  <c:v>44816</c:v>
                </c:pt>
                <c:pt idx="254">
                  <c:v>44817</c:v>
                </c:pt>
                <c:pt idx="255">
                  <c:v>44818</c:v>
                </c:pt>
                <c:pt idx="256">
                  <c:v>44819</c:v>
                </c:pt>
                <c:pt idx="257">
                  <c:v>44820</c:v>
                </c:pt>
                <c:pt idx="258">
                  <c:v>44821</c:v>
                </c:pt>
                <c:pt idx="259">
                  <c:v>44822</c:v>
                </c:pt>
                <c:pt idx="260">
                  <c:v>44823</c:v>
                </c:pt>
                <c:pt idx="261">
                  <c:v>44824</c:v>
                </c:pt>
                <c:pt idx="262">
                  <c:v>44825</c:v>
                </c:pt>
                <c:pt idx="263">
                  <c:v>44826</c:v>
                </c:pt>
                <c:pt idx="264">
                  <c:v>44827</c:v>
                </c:pt>
                <c:pt idx="265">
                  <c:v>44828</c:v>
                </c:pt>
                <c:pt idx="266">
                  <c:v>44829</c:v>
                </c:pt>
                <c:pt idx="267">
                  <c:v>44830</c:v>
                </c:pt>
                <c:pt idx="268">
                  <c:v>44831</c:v>
                </c:pt>
                <c:pt idx="269">
                  <c:v>44832</c:v>
                </c:pt>
                <c:pt idx="270">
                  <c:v>44833</c:v>
                </c:pt>
                <c:pt idx="271">
                  <c:v>44834</c:v>
                </c:pt>
                <c:pt idx="272">
                  <c:v>44835</c:v>
                </c:pt>
                <c:pt idx="273">
                  <c:v>44836</c:v>
                </c:pt>
                <c:pt idx="274">
                  <c:v>44837</c:v>
                </c:pt>
                <c:pt idx="275">
                  <c:v>44838</c:v>
                </c:pt>
                <c:pt idx="276">
                  <c:v>44839</c:v>
                </c:pt>
                <c:pt idx="277">
                  <c:v>44840</c:v>
                </c:pt>
                <c:pt idx="278">
                  <c:v>44841</c:v>
                </c:pt>
                <c:pt idx="279">
                  <c:v>44842</c:v>
                </c:pt>
                <c:pt idx="280">
                  <c:v>44843</c:v>
                </c:pt>
                <c:pt idx="281">
                  <c:v>44844</c:v>
                </c:pt>
                <c:pt idx="282">
                  <c:v>44845</c:v>
                </c:pt>
                <c:pt idx="283">
                  <c:v>44846</c:v>
                </c:pt>
                <c:pt idx="284">
                  <c:v>44847</c:v>
                </c:pt>
                <c:pt idx="285">
                  <c:v>44848</c:v>
                </c:pt>
                <c:pt idx="286">
                  <c:v>44849</c:v>
                </c:pt>
                <c:pt idx="287">
                  <c:v>44850</c:v>
                </c:pt>
                <c:pt idx="288">
                  <c:v>44851</c:v>
                </c:pt>
                <c:pt idx="289">
                  <c:v>44852</c:v>
                </c:pt>
                <c:pt idx="290">
                  <c:v>44853</c:v>
                </c:pt>
                <c:pt idx="291">
                  <c:v>44854</c:v>
                </c:pt>
                <c:pt idx="292">
                  <c:v>44855</c:v>
                </c:pt>
                <c:pt idx="293">
                  <c:v>44856</c:v>
                </c:pt>
                <c:pt idx="294">
                  <c:v>44857</c:v>
                </c:pt>
                <c:pt idx="295">
                  <c:v>44858</c:v>
                </c:pt>
                <c:pt idx="296">
                  <c:v>44859</c:v>
                </c:pt>
                <c:pt idx="297">
                  <c:v>44860</c:v>
                </c:pt>
                <c:pt idx="298">
                  <c:v>44861</c:v>
                </c:pt>
                <c:pt idx="299">
                  <c:v>44862</c:v>
                </c:pt>
                <c:pt idx="300">
                  <c:v>44863</c:v>
                </c:pt>
                <c:pt idx="301">
                  <c:v>44864</c:v>
                </c:pt>
                <c:pt idx="302">
                  <c:v>44865</c:v>
                </c:pt>
                <c:pt idx="303">
                  <c:v>44866</c:v>
                </c:pt>
                <c:pt idx="304">
                  <c:v>44867</c:v>
                </c:pt>
                <c:pt idx="305">
                  <c:v>44868</c:v>
                </c:pt>
                <c:pt idx="306">
                  <c:v>44869</c:v>
                </c:pt>
                <c:pt idx="307">
                  <c:v>44870</c:v>
                </c:pt>
                <c:pt idx="308">
                  <c:v>44871</c:v>
                </c:pt>
                <c:pt idx="309">
                  <c:v>44872</c:v>
                </c:pt>
                <c:pt idx="310">
                  <c:v>44873</c:v>
                </c:pt>
                <c:pt idx="311">
                  <c:v>44874</c:v>
                </c:pt>
                <c:pt idx="312">
                  <c:v>44875</c:v>
                </c:pt>
                <c:pt idx="313">
                  <c:v>44876</c:v>
                </c:pt>
                <c:pt idx="314">
                  <c:v>44877</c:v>
                </c:pt>
                <c:pt idx="315">
                  <c:v>44878</c:v>
                </c:pt>
                <c:pt idx="316">
                  <c:v>44879</c:v>
                </c:pt>
                <c:pt idx="317">
                  <c:v>44880</c:v>
                </c:pt>
                <c:pt idx="318">
                  <c:v>44881</c:v>
                </c:pt>
                <c:pt idx="319">
                  <c:v>44882</c:v>
                </c:pt>
                <c:pt idx="320">
                  <c:v>44883</c:v>
                </c:pt>
                <c:pt idx="321">
                  <c:v>44884</c:v>
                </c:pt>
                <c:pt idx="322">
                  <c:v>44885</c:v>
                </c:pt>
                <c:pt idx="323">
                  <c:v>44886</c:v>
                </c:pt>
                <c:pt idx="324">
                  <c:v>44887</c:v>
                </c:pt>
                <c:pt idx="325">
                  <c:v>44888</c:v>
                </c:pt>
                <c:pt idx="326">
                  <c:v>44889</c:v>
                </c:pt>
                <c:pt idx="327">
                  <c:v>44890</c:v>
                </c:pt>
                <c:pt idx="328">
                  <c:v>44891</c:v>
                </c:pt>
                <c:pt idx="329">
                  <c:v>44892</c:v>
                </c:pt>
                <c:pt idx="330">
                  <c:v>44893</c:v>
                </c:pt>
                <c:pt idx="331">
                  <c:v>44894</c:v>
                </c:pt>
                <c:pt idx="332">
                  <c:v>44895</c:v>
                </c:pt>
                <c:pt idx="333">
                  <c:v>44896</c:v>
                </c:pt>
                <c:pt idx="334">
                  <c:v>44897</c:v>
                </c:pt>
                <c:pt idx="335">
                  <c:v>44898</c:v>
                </c:pt>
                <c:pt idx="336">
                  <c:v>44899</c:v>
                </c:pt>
                <c:pt idx="337">
                  <c:v>44900</c:v>
                </c:pt>
                <c:pt idx="338">
                  <c:v>44901</c:v>
                </c:pt>
                <c:pt idx="339">
                  <c:v>44902</c:v>
                </c:pt>
                <c:pt idx="340">
                  <c:v>44903</c:v>
                </c:pt>
                <c:pt idx="341">
                  <c:v>44904</c:v>
                </c:pt>
                <c:pt idx="342">
                  <c:v>44905</c:v>
                </c:pt>
                <c:pt idx="343">
                  <c:v>44906</c:v>
                </c:pt>
                <c:pt idx="344">
                  <c:v>44907</c:v>
                </c:pt>
                <c:pt idx="345">
                  <c:v>44908</c:v>
                </c:pt>
                <c:pt idx="346">
                  <c:v>44909</c:v>
                </c:pt>
                <c:pt idx="347">
                  <c:v>44910</c:v>
                </c:pt>
                <c:pt idx="348">
                  <c:v>44911</c:v>
                </c:pt>
                <c:pt idx="349">
                  <c:v>44912</c:v>
                </c:pt>
                <c:pt idx="350">
                  <c:v>44913</c:v>
                </c:pt>
                <c:pt idx="351">
                  <c:v>44914</c:v>
                </c:pt>
                <c:pt idx="352">
                  <c:v>44915</c:v>
                </c:pt>
                <c:pt idx="353">
                  <c:v>44916</c:v>
                </c:pt>
                <c:pt idx="354">
                  <c:v>44917</c:v>
                </c:pt>
                <c:pt idx="355">
                  <c:v>44918</c:v>
                </c:pt>
                <c:pt idx="356">
                  <c:v>44919</c:v>
                </c:pt>
                <c:pt idx="357">
                  <c:v>44920</c:v>
                </c:pt>
                <c:pt idx="358">
                  <c:v>44921</c:v>
                </c:pt>
                <c:pt idx="359">
                  <c:v>44922</c:v>
                </c:pt>
                <c:pt idx="360">
                  <c:v>44923</c:v>
                </c:pt>
                <c:pt idx="361">
                  <c:v>44924</c:v>
                </c:pt>
                <c:pt idx="362">
                  <c:v>44925</c:v>
                </c:pt>
                <c:pt idx="363">
                  <c:v>44926</c:v>
                </c:pt>
              </c:numCache>
            </c:numRef>
          </c:cat>
          <c:val>
            <c:numRef>
              <c:f>'Daily Frequency'!$E$7:$E$371</c:f>
              <c:numCache>
                <c:formatCode>0.00</c:formatCode>
                <c:ptCount val="364"/>
                <c:pt idx="0">
                  <c:v>100</c:v>
                </c:pt>
                <c:pt idx="1">
                  <c:v>100</c:v>
                </c:pt>
                <c:pt idx="2">
                  <c:v>98.600340000000003</c:v>
                </c:pt>
                <c:pt idx="3">
                  <c:v>98.392282436562596</c:v>
                </c:pt>
                <c:pt idx="4">
                  <c:v>95.876678096201601</c:v>
                </c:pt>
                <c:pt idx="5">
                  <c:v>94.628333066851994</c:v>
                </c:pt>
                <c:pt idx="6">
                  <c:v>94.628333066851994</c:v>
                </c:pt>
                <c:pt idx="7">
                  <c:v>94.628333066851994</c:v>
                </c:pt>
                <c:pt idx="8">
                  <c:v>91.696613882491306</c:v>
                </c:pt>
                <c:pt idx="9">
                  <c:v>92.850387443633906</c:v>
                </c:pt>
                <c:pt idx="10">
                  <c:v>93.285416578411997</c:v>
                </c:pt>
                <c:pt idx="11">
                  <c:v>91.639871158510402</c:v>
                </c:pt>
                <c:pt idx="12">
                  <c:v>89.578210488311498</c:v>
                </c:pt>
                <c:pt idx="13">
                  <c:v>89.578210488311498</c:v>
                </c:pt>
                <c:pt idx="14">
                  <c:v>89.578210488311498</c:v>
                </c:pt>
                <c:pt idx="15">
                  <c:v>89.843010844771797</c:v>
                </c:pt>
                <c:pt idx="16">
                  <c:v>87.970492930013904</c:v>
                </c:pt>
                <c:pt idx="17">
                  <c:v>88.727065560359904</c:v>
                </c:pt>
                <c:pt idx="18">
                  <c:v>89.237751931605601</c:v>
                </c:pt>
                <c:pt idx="19">
                  <c:v>87.270662748716802</c:v>
                </c:pt>
                <c:pt idx="20">
                  <c:v>87.270662748716802</c:v>
                </c:pt>
                <c:pt idx="21">
                  <c:v>87.270662748716802</c:v>
                </c:pt>
                <c:pt idx="22">
                  <c:v>82.920369443526596</c:v>
                </c:pt>
                <c:pt idx="23">
                  <c:v>82.012481781322606</c:v>
                </c:pt>
                <c:pt idx="24">
                  <c:v>83.185169236940794</c:v>
                </c:pt>
                <c:pt idx="25">
                  <c:v>82.882539927553395</c:v>
                </c:pt>
                <c:pt idx="26">
                  <c:v>82.825796883068193</c:v>
                </c:pt>
                <c:pt idx="27">
                  <c:v>82.825796883068193</c:v>
                </c:pt>
                <c:pt idx="28">
                  <c:v>82.825796883068193</c:v>
                </c:pt>
                <c:pt idx="29">
                  <c:v>84.376771220793401</c:v>
                </c:pt>
                <c:pt idx="30">
                  <c:v>85.833173355804107</c:v>
                </c:pt>
                <c:pt idx="31">
                  <c:v>86.476260382206107</c:v>
                </c:pt>
                <c:pt idx="32">
                  <c:v>83.468884122520095</c:v>
                </c:pt>
                <c:pt idx="33">
                  <c:v>82.409682346159897</c:v>
                </c:pt>
                <c:pt idx="34">
                  <c:v>82.409682346159897</c:v>
                </c:pt>
                <c:pt idx="35">
                  <c:v>82.409682346159897</c:v>
                </c:pt>
                <c:pt idx="36">
                  <c:v>82.296196796697799</c:v>
                </c:pt>
                <c:pt idx="37">
                  <c:v>81.274823636025801</c:v>
                </c:pt>
                <c:pt idx="38">
                  <c:v>83.317569611077204</c:v>
                </c:pt>
                <c:pt idx="39">
                  <c:v>82.352939619512497</c:v>
                </c:pt>
                <c:pt idx="40">
                  <c:v>81.785509747887403</c:v>
                </c:pt>
                <c:pt idx="41">
                  <c:v>81.785509747887403</c:v>
                </c:pt>
                <c:pt idx="42">
                  <c:v>81.785509747887403</c:v>
                </c:pt>
                <c:pt idx="43">
                  <c:v>80.310193205371704</c:v>
                </c:pt>
                <c:pt idx="44">
                  <c:v>82.031396447537603</c:v>
                </c:pt>
                <c:pt idx="45">
                  <c:v>81.766595818549106</c:v>
                </c:pt>
                <c:pt idx="46">
                  <c:v>80.820880100647898</c:v>
                </c:pt>
                <c:pt idx="47">
                  <c:v>79.024020185304707</c:v>
                </c:pt>
                <c:pt idx="48">
                  <c:v>79.024020185304707</c:v>
                </c:pt>
                <c:pt idx="49">
                  <c:v>79.024020185304707</c:v>
                </c:pt>
                <c:pt idx="50">
                  <c:v>78.097218574169403</c:v>
                </c:pt>
                <c:pt idx="51">
                  <c:v>78.626819242486405</c:v>
                </c:pt>
                <c:pt idx="52">
                  <c:v>77.945903911432694</c:v>
                </c:pt>
                <c:pt idx="53">
                  <c:v>76.659730242875796</c:v>
                </c:pt>
                <c:pt idx="54">
                  <c:v>78.986191303716197</c:v>
                </c:pt>
                <c:pt idx="55">
                  <c:v>78.986191303716197</c:v>
                </c:pt>
                <c:pt idx="56">
                  <c:v>78.986191303716197</c:v>
                </c:pt>
                <c:pt idx="57">
                  <c:v>80.801966152363605</c:v>
                </c:pt>
                <c:pt idx="58">
                  <c:v>79.137506251099595</c:v>
                </c:pt>
                <c:pt idx="59">
                  <c:v>79.610363930200805</c:v>
                </c:pt>
                <c:pt idx="60">
                  <c:v>77.700017715258895</c:v>
                </c:pt>
                <c:pt idx="61">
                  <c:v>75.165499081399901</c:v>
                </c:pt>
                <c:pt idx="62">
                  <c:v>75.165499081399901</c:v>
                </c:pt>
                <c:pt idx="63">
                  <c:v>75.165499081399901</c:v>
                </c:pt>
                <c:pt idx="64">
                  <c:v>74.219783308367496</c:v>
                </c:pt>
                <c:pt idx="65">
                  <c:v>71.817665216977005</c:v>
                </c:pt>
                <c:pt idx="66">
                  <c:v>75.487043031378093</c:v>
                </c:pt>
                <c:pt idx="67">
                  <c:v>74.200869126614805</c:v>
                </c:pt>
                <c:pt idx="68">
                  <c:v>75.354642184942705</c:v>
                </c:pt>
                <c:pt idx="69">
                  <c:v>75.354642184942705</c:v>
                </c:pt>
                <c:pt idx="70">
                  <c:v>75.354642184942705</c:v>
                </c:pt>
                <c:pt idx="71">
                  <c:v>76.489501181362002</c:v>
                </c:pt>
                <c:pt idx="72">
                  <c:v>75.4870420171993</c:v>
                </c:pt>
                <c:pt idx="73">
                  <c:v>79.175333606066701</c:v>
                </c:pt>
                <c:pt idx="74">
                  <c:v>79.175333606066701</c:v>
                </c:pt>
                <c:pt idx="75">
                  <c:v>79.175333606066701</c:v>
                </c:pt>
                <c:pt idx="76">
                  <c:v>79.175333606066701</c:v>
                </c:pt>
                <c:pt idx="77">
                  <c:v>79.175333606066701</c:v>
                </c:pt>
                <c:pt idx="78">
                  <c:v>80.4615068138705</c:v>
                </c:pt>
                <c:pt idx="79">
                  <c:v>80.612821114354503</c:v>
                </c:pt>
                <c:pt idx="80">
                  <c:v>79.515791058553106</c:v>
                </c:pt>
                <c:pt idx="81">
                  <c:v>79.269905173020604</c:v>
                </c:pt>
                <c:pt idx="82">
                  <c:v>78.721389929884396</c:v>
                </c:pt>
                <c:pt idx="83">
                  <c:v>78.721389929884396</c:v>
                </c:pt>
                <c:pt idx="84">
                  <c:v>78.721389929884396</c:v>
                </c:pt>
                <c:pt idx="85">
                  <c:v>79.307733607354805</c:v>
                </c:pt>
                <c:pt idx="86">
                  <c:v>81.596366046857099</c:v>
                </c:pt>
                <c:pt idx="87">
                  <c:v>81.274822511030806</c:v>
                </c:pt>
                <c:pt idx="88">
                  <c:v>80.385849880880301</c:v>
                </c:pt>
                <c:pt idx="89">
                  <c:v>81.445051620260301</c:v>
                </c:pt>
                <c:pt idx="90">
                  <c:v>81.445051620260301</c:v>
                </c:pt>
                <c:pt idx="91">
                  <c:v>81.445051620260301</c:v>
                </c:pt>
                <c:pt idx="92">
                  <c:v>82.598825026127301</c:v>
                </c:pt>
                <c:pt idx="93">
                  <c:v>83.241912220168501</c:v>
                </c:pt>
                <c:pt idx="94">
                  <c:v>80.688479049101701</c:v>
                </c:pt>
                <c:pt idx="95">
                  <c:v>80.650650676353905</c:v>
                </c:pt>
                <c:pt idx="96">
                  <c:v>80.612822295160598</c:v>
                </c:pt>
                <c:pt idx="97">
                  <c:v>80.612822295160598</c:v>
                </c:pt>
                <c:pt idx="98">
                  <c:v>80.612822295160598</c:v>
                </c:pt>
                <c:pt idx="99">
                  <c:v>79.269905380468899</c:v>
                </c:pt>
                <c:pt idx="100">
                  <c:v>79.269905380468899</c:v>
                </c:pt>
                <c:pt idx="101">
                  <c:v>78.986190462121698</c:v>
                </c:pt>
                <c:pt idx="102">
                  <c:v>79.099676240853796</c:v>
                </c:pt>
                <c:pt idx="103">
                  <c:v>79.099676240853796</c:v>
                </c:pt>
                <c:pt idx="104">
                  <c:v>79.099676240853796</c:v>
                </c:pt>
                <c:pt idx="105">
                  <c:v>79.099676240853796</c:v>
                </c:pt>
                <c:pt idx="106">
                  <c:v>79.099676240853796</c:v>
                </c:pt>
                <c:pt idx="107">
                  <c:v>78.948361724192097</c:v>
                </c:pt>
                <c:pt idx="108">
                  <c:v>79.288819428775099</c:v>
                </c:pt>
                <c:pt idx="109">
                  <c:v>79.383391168148805</c:v>
                </c:pt>
                <c:pt idx="110">
                  <c:v>77.321730672958196</c:v>
                </c:pt>
                <c:pt idx="111">
                  <c:v>77.321730672958196</c:v>
                </c:pt>
                <c:pt idx="112">
                  <c:v>77.321730672958196</c:v>
                </c:pt>
                <c:pt idx="113">
                  <c:v>76.300357777024104</c:v>
                </c:pt>
                <c:pt idx="114">
                  <c:v>74.825040764172797</c:v>
                </c:pt>
                <c:pt idx="115">
                  <c:v>74.730469395151005</c:v>
                </c:pt>
                <c:pt idx="116">
                  <c:v>76.413843464918003</c:v>
                </c:pt>
                <c:pt idx="117">
                  <c:v>76.565158157747206</c:v>
                </c:pt>
                <c:pt idx="118">
                  <c:v>76.565158157747206</c:v>
                </c:pt>
                <c:pt idx="119">
                  <c:v>76.565158157747206</c:v>
                </c:pt>
                <c:pt idx="120">
                  <c:v>76.565158157747206</c:v>
                </c:pt>
                <c:pt idx="121">
                  <c:v>74.730469383650103</c:v>
                </c:pt>
                <c:pt idx="122">
                  <c:v>73.425381697466904</c:v>
                </c:pt>
                <c:pt idx="123">
                  <c:v>72.02572210692</c:v>
                </c:pt>
                <c:pt idx="124">
                  <c:v>69.566860468657396</c:v>
                </c:pt>
                <c:pt idx="125">
                  <c:v>69.566860468657396</c:v>
                </c:pt>
                <c:pt idx="126">
                  <c:v>69.566860468657396</c:v>
                </c:pt>
                <c:pt idx="127">
                  <c:v>67.0512560099247</c:v>
                </c:pt>
                <c:pt idx="128">
                  <c:v>67.959143426550298</c:v>
                </c:pt>
                <c:pt idx="129">
                  <c:v>69.491203482495493</c:v>
                </c:pt>
                <c:pt idx="130">
                  <c:v>68.583316197061393</c:v>
                </c:pt>
                <c:pt idx="131">
                  <c:v>70.323433356441299</c:v>
                </c:pt>
                <c:pt idx="132">
                  <c:v>70.323433356441299</c:v>
                </c:pt>
                <c:pt idx="133">
                  <c:v>70.323433356441299</c:v>
                </c:pt>
                <c:pt idx="134">
                  <c:v>70.474747584759996</c:v>
                </c:pt>
                <c:pt idx="135">
                  <c:v>71.212406062982197</c:v>
                </c:pt>
                <c:pt idx="136">
                  <c:v>69.737089388962602</c:v>
                </c:pt>
                <c:pt idx="137">
                  <c:v>69.661432318055404</c:v>
                </c:pt>
                <c:pt idx="138">
                  <c:v>70.418004932646497</c:v>
                </c:pt>
                <c:pt idx="139">
                  <c:v>70.418004932646497</c:v>
                </c:pt>
                <c:pt idx="140">
                  <c:v>70.418004932646497</c:v>
                </c:pt>
                <c:pt idx="141">
                  <c:v>70.871948263824294</c:v>
                </c:pt>
                <c:pt idx="142">
                  <c:v>70.323433402797505</c:v>
                </c:pt>
                <c:pt idx="143">
                  <c:v>70.644976753516701</c:v>
                </c:pt>
                <c:pt idx="144">
                  <c:v>71.382635352432303</c:v>
                </c:pt>
                <c:pt idx="145">
                  <c:v>72.649894846975798</c:v>
                </c:pt>
                <c:pt idx="146">
                  <c:v>72.649894846975798</c:v>
                </c:pt>
                <c:pt idx="147">
                  <c:v>72.649894846975798</c:v>
                </c:pt>
                <c:pt idx="148">
                  <c:v>74.427840467087904</c:v>
                </c:pt>
                <c:pt idx="149">
                  <c:v>73.4821246007497</c:v>
                </c:pt>
                <c:pt idx="150">
                  <c:v>72.044636416817497</c:v>
                </c:pt>
                <c:pt idx="151">
                  <c:v>72.933609594491898</c:v>
                </c:pt>
                <c:pt idx="152">
                  <c:v>72.668808808801003</c:v>
                </c:pt>
                <c:pt idx="153">
                  <c:v>72.668808808801003</c:v>
                </c:pt>
                <c:pt idx="154">
                  <c:v>72.668808808801003</c:v>
                </c:pt>
                <c:pt idx="155">
                  <c:v>72.668808808801003</c:v>
                </c:pt>
                <c:pt idx="156">
                  <c:v>72.630980333687504</c:v>
                </c:pt>
                <c:pt idx="157">
                  <c:v>72.5931519402003</c:v>
                </c:pt>
                <c:pt idx="158">
                  <c:v>71.155663797343493</c:v>
                </c:pt>
                <c:pt idx="159">
                  <c:v>68.8670315274384</c:v>
                </c:pt>
                <c:pt idx="160">
                  <c:v>68.8670315274384</c:v>
                </c:pt>
                <c:pt idx="161">
                  <c:v>68.8670315274384</c:v>
                </c:pt>
                <c:pt idx="162">
                  <c:v>66.370341317189499</c:v>
                </c:pt>
                <c:pt idx="163">
                  <c:v>64.649138681005098</c:v>
                </c:pt>
                <c:pt idx="164">
                  <c:v>65.689426073279904</c:v>
                </c:pt>
                <c:pt idx="165">
                  <c:v>63.192735868694001</c:v>
                </c:pt>
                <c:pt idx="166">
                  <c:v>64.006051656418407</c:v>
                </c:pt>
                <c:pt idx="167">
                  <c:v>64.006051656418407</c:v>
                </c:pt>
                <c:pt idx="168">
                  <c:v>64.006051656418407</c:v>
                </c:pt>
                <c:pt idx="169">
                  <c:v>64.384338302736694</c:v>
                </c:pt>
                <c:pt idx="170">
                  <c:v>64.251938349450896</c:v>
                </c:pt>
                <c:pt idx="171">
                  <c:v>64.157366563913698</c:v>
                </c:pt>
                <c:pt idx="172">
                  <c:v>64.327595304617802</c:v>
                </c:pt>
                <c:pt idx="173">
                  <c:v>66.275770037213107</c:v>
                </c:pt>
                <c:pt idx="174">
                  <c:v>66.275770037213107</c:v>
                </c:pt>
                <c:pt idx="175">
                  <c:v>66.275770037213107</c:v>
                </c:pt>
                <c:pt idx="176">
                  <c:v>67.108000183632001</c:v>
                </c:pt>
                <c:pt idx="177">
                  <c:v>66.691884949053403</c:v>
                </c:pt>
                <c:pt idx="178">
                  <c:v>65.802912134030706</c:v>
                </c:pt>
                <c:pt idx="179">
                  <c:v>65.651597679549397</c:v>
                </c:pt>
                <c:pt idx="180">
                  <c:v>66.275770396748101</c:v>
                </c:pt>
                <c:pt idx="181">
                  <c:v>66.275770396748101</c:v>
                </c:pt>
                <c:pt idx="182">
                  <c:v>66.275770396748101</c:v>
                </c:pt>
                <c:pt idx="183">
                  <c:v>66.105541743241702</c:v>
                </c:pt>
                <c:pt idx="184">
                  <c:v>66.086627625638201</c:v>
                </c:pt>
                <c:pt idx="185">
                  <c:v>68.167202523327404</c:v>
                </c:pt>
                <c:pt idx="186">
                  <c:v>68.791374831560205</c:v>
                </c:pt>
                <c:pt idx="187">
                  <c:v>69.283147172387402</c:v>
                </c:pt>
                <c:pt idx="188">
                  <c:v>69.283147172387402</c:v>
                </c:pt>
                <c:pt idx="189">
                  <c:v>69.283147172387402</c:v>
                </c:pt>
                <c:pt idx="190">
                  <c:v>68.3752601190089</c:v>
                </c:pt>
                <c:pt idx="191">
                  <c:v>67.656515794700397</c:v>
                </c:pt>
                <c:pt idx="192">
                  <c:v>66.578399743599604</c:v>
                </c:pt>
                <c:pt idx="193">
                  <c:v>65.557026505189</c:v>
                </c:pt>
                <c:pt idx="194">
                  <c:v>67.145829232063704</c:v>
                </c:pt>
                <c:pt idx="195">
                  <c:v>67.145829232063704</c:v>
                </c:pt>
                <c:pt idx="196">
                  <c:v>67.145829232063704</c:v>
                </c:pt>
                <c:pt idx="197">
                  <c:v>67.921316557613494</c:v>
                </c:pt>
                <c:pt idx="198">
                  <c:v>68.356345798033402</c:v>
                </c:pt>
                <c:pt idx="199">
                  <c:v>69.339890395984895</c:v>
                </c:pt>
                <c:pt idx="200">
                  <c:v>70.588235164554206</c:v>
                </c:pt>
                <c:pt idx="201">
                  <c:v>71.704180103682404</c:v>
                </c:pt>
                <c:pt idx="202">
                  <c:v>71.704180103682404</c:v>
                </c:pt>
                <c:pt idx="203">
                  <c:v>71.704180103682404</c:v>
                </c:pt>
                <c:pt idx="204">
                  <c:v>70.909778813857102</c:v>
                </c:pt>
                <c:pt idx="205">
                  <c:v>69.907320179787703</c:v>
                </c:pt>
                <c:pt idx="206">
                  <c:v>71.193493931431902</c:v>
                </c:pt>
                <c:pt idx="207">
                  <c:v>72.971439668583997</c:v>
                </c:pt>
                <c:pt idx="208">
                  <c:v>74.219784708140693</c:v>
                </c:pt>
                <c:pt idx="209">
                  <c:v>74.219784708140693</c:v>
                </c:pt>
                <c:pt idx="210">
                  <c:v>74.219784708140693</c:v>
                </c:pt>
                <c:pt idx="211">
                  <c:v>74.219784708140693</c:v>
                </c:pt>
                <c:pt idx="212">
                  <c:v>73.406468721154098</c:v>
                </c:pt>
                <c:pt idx="213">
                  <c:v>74.598070789451796</c:v>
                </c:pt>
                <c:pt idx="214">
                  <c:v>75.676186725864298</c:v>
                </c:pt>
                <c:pt idx="215">
                  <c:v>73.9928123308121</c:v>
                </c:pt>
                <c:pt idx="216">
                  <c:v>73.9928123308121</c:v>
                </c:pt>
                <c:pt idx="217">
                  <c:v>73.9928123308121</c:v>
                </c:pt>
                <c:pt idx="218">
                  <c:v>74.371098364068999</c:v>
                </c:pt>
                <c:pt idx="219">
                  <c:v>72.347266669015895</c:v>
                </c:pt>
                <c:pt idx="220">
                  <c:v>73.992812484129402</c:v>
                </c:pt>
                <c:pt idx="221">
                  <c:v>73.841497922527395</c:v>
                </c:pt>
                <c:pt idx="222">
                  <c:v>73.255154339368801</c:v>
                </c:pt>
                <c:pt idx="223">
                  <c:v>73.255154339368801</c:v>
                </c:pt>
                <c:pt idx="224">
                  <c:v>73.255154339368801</c:v>
                </c:pt>
                <c:pt idx="225">
                  <c:v>73.652354774469998</c:v>
                </c:pt>
                <c:pt idx="226">
                  <c:v>72.101380541534994</c:v>
                </c:pt>
                <c:pt idx="227">
                  <c:v>71.269150356634299</c:v>
                </c:pt>
                <c:pt idx="228">
                  <c:v>71.950065796822699</c:v>
                </c:pt>
                <c:pt idx="229">
                  <c:v>70.890863695704596</c:v>
                </c:pt>
                <c:pt idx="230">
                  <c:v>70.890863695704596</c:v>
                </c:pt>
                <c:pt idx="231">
                  <c:v>70.890863695704596</c:v>
                </c:pt>
                <c:pt idx="232">
                  <c:v>69.585775655422196</c:v>
                </c:pt>
                <c:pt idx="233">
                  <c:v>69.377718361359001</c:v>
                </c:pt>
                <c:pt idx="234">
                  <c:v>69.737090086030506</c:v>
                </c:pt>
                <c:pt idx="235">
                  <c:v>70.039719070055199</c:v>
                </c:pt>
                <c:pt idx="236">
                  <c:v>68.205030029809507</c:v>
                </c:pt>
                <c:pt idx="237">
                  <c:v>68.205030029809507</c:v>
                </c:pt>
                <c:pt idx="238">
                  <c:v>68.205030029809507</c:v>
                </c:pt>
                <c:pt idx="239">
                  <c:v>66.937771023151399</c:v>
                </c:pt>
                <c:pt idx="240">
                  <c:v>67.372800266408603</c:v>
                </c:pt>
                <c:pt idx="241">
                  <c:v>66.994514120016703</c:v>
                </c:pt>
                <c:pt idx="242">
                  <c:v>65.197653586858607</c:v>
                </c:pt>
                <c:pt idx="243">
                  <c:v>66.862113824221694</c:v>
                </c:pt>
                <c:pt idx="244">
                  <c:v>66.862113824221694</c:v>
                </c:pt>
                <c:pt idx="245">
                  <c:v>66.862113824221694</c:v>
                </c:pt>
                <c:pt idx="246">
                  <c:v>65.311139446065596</c:v>
                </c:pt>
                <c:pt idx="247">
                  <c:v>65.897483262670505</c:v>
                </c:pt>
                <c:pt idx="248">
                  <c:v>65.651597347473199</c:v>
                </c:pt>
                <c:pt idx="249">
                  <c:v>66.256855836318906</c:v>
                </c:pt>
                <c:pt idx="250">
                  <c:v>67.561943628469194</c:v>
                </c:pt>
                <c:pt idx="251">
                  <c:v>67.561943628469194</c:v>
                </c:pt>
                <c:pt idx="252">
                  <c:v>67.561943628469194</c:v>
                </c:pt>
                <c:pt idx="253">
                  <c:v>67.959144348777599</c:v>
                </c:pt>
                <c:pt idx="254">
                  <c:v>65.519196995351805</c:v>
                </c:pt>
                <c:pt idx="255">
                  <c:v>64.762624551119501</c:v>
                </c:pt>
                <c:pt idx="256">
                  <c:v>63.741251256444997</c:v>
                </c:pt>
                <c:pt idx="257">
                  <c:v>62.076791260285802</c:v>
                </c:pt>
                <c:pt idx="258">
                  <c:v>62.076791260285802</c:v>
                </c:pt>
                <c:pt idx="259">
                  <c:v>62.076791260285802</c:v>
                </c:pt>
                <c:pt idx="260">
                  <c:v>61.9254765985172</c:v>
                </c:pt>
                <c:pt idx="261">
                  <c:v>61.225646879401097</c:v>
                </c:pt>
                <c:pt idx="262">
                  <c:v>61.490447189897999</c:v>
                </c:pt>
                <c:pt idx="263">
                  <c:v>59.353129021630103</c:v>
                </c:pt>
                <c:pt idx="264">
                  <c:v>58.426327537832201</c:v>
                </c:pt>
                <c:pt idx="265">
                  <c:v>58.426327537832201</c:v>
                </c:pt>
                <c:pt idx="266">
                  <c:v>58.426327537832201</c:v>
                </c:pt>
                <c:pt idx="267">
                  <c:v>58.407413182818303</c:v>
                </c:pt>
                <c:pt idx="268">
                  <c:v>57.972383672024201</c:v>
                </c:pt>
                <c:pt idx="269">
                  <c:v>57.4616968281236</c:v>
                </c:pt>
                <c:pt idx="270">
                  <c:v>55.437864836520802</c:v>
                </c:pt>
                <c:pt idx="271">
                  <c:v>56.875353149129701</c:v>
                </c:pt>
                <c:pt idx="272">
                  <c:v>56.875353149129701</c:v>
                </c:pt>
                <c:pt idx="273">
                  <c:v>56.875353149129701</c:v>
                </c:pt>
                <c:pt idx="274">
                  <c:v>57.234725186784203</c:v>
                </c:pt>
                <c:pt idx="275">
                  <c:v>59.3909576061085</c:v>
                </c:pt>
                <c:pt idx="276">
                  <c:v>58.199355843896399</c:v>
                </c:pt>
                <c:pt idx="277">
                  <c:v>58.369584885784903</c:v>
                </c:pt>
                <c:pt idx="278">
                  <c:v>56.837525120624299</c:v>
                </c:pt>
                <c:pt idx="279">
                  <c:v>56.837525120624299</c:v>
                </c:pt>
                <c:pt idx="280">
                  <c:v>56.837525120624299</c:v>
                </c:pt>
                <c:pt idx="281">
                  <c:v>56.440324601947601</c:v>
                </c:pt>
                <c:pt idx="282">
                  <c:v>56.137695532254703</c:v>
                </c:pt>
                <c:pt idx="283">
                  <c:v>55.816152285292901</c:v>
                </c:pt>
                <c:pt idx="284">
                  <c:v>56.1376957427319</c:v>
                </c:pt>
                <c:pt idx="285">
                  <c:v>57.102326048610998</c:v>
                </c:pt>
                <c:pt idx="286">
                  <c:v>57.102326048610998</c:v>
                </c:pt>
                <c:pt idx="287">
                  <c:v>57.102326048610998</c:v>
                </c:pt>
                <c:pt idx="288">
                  <c:v>58.1993565218661</c:v>
                </c:pt>
                <c:pt idx="289">
                  <c:v>58.899186324234599</c:v>
                </c:pt>
                <c:pt idx="290">
                  <c:v>57.6697559254713</c:v>
                </c:pt>
                <c:pt idx="291">
                  <c:v>58.483071339893101</c:v>
                </c:pt>
                <c:pt idx="292">
                  <c:v>57.688670049331897</c:v>
                </c:pt>
                <c:pt idx="293">
                  <c:v>57.688670049331897</c:v>
                </c:pt>
                <c:pt idx="294">
                  <c:v>57.688670049331897</c:v>
                </c:pt>
                <c:pt idx="295">
                  <c:v>58.331756806253701</c:v>
                </c:pt>
                <c:pt idx="296">
                  <c:v>60.3934175026044</c:v>
                </c:pt>
                <c:pt idx="297">
                  <c:v>61.244561865296397</c:v>
                </c:pt>
                <c:pt idx="298">
                  <c:v>60.5636466638149</c:v>
                </c:pt>
                <c:pt idx="299">
                  <c:v>60.374503367101497</c:v>
                </c:pt>
                <c:pt idx="300">
                  <c:v>60.374503367101497</c:v>
                </c:pt>
                <c:pt idx="301">
                  <c:v>60.374503367101497</c:v>
                </c:pt>
                <c:pt idx="302">
                  <c:v>60.374503367101497</c:v>
                </c:pt>
                <c:pt idx="303">
                  <c:v>60.620389399474597</c:v>
                </c:pt>
                <c:pt idx="304">
                  <c:v>60.242103014524503</c:v>
                </c:pt>
                <c:pt idx="305">
                  <c:v>59.485530274238499</c:v>
                </c:pt>
                <c:pt idx="306">
                  <c:v>60.620389272257398</c:v>
                </c:pt>
                <c:pt idx="307">
                  <c:v>60.620389272257398</c:v>
                </c:pt>
                <c:pt idx="308">
                  <c:v>60.620389272257398</c:v>
                </c:pt>
                <c:pt idx="309">
                  <c:v>61.320218931395402</c:v>
                </c:pt>
                <c:pt idx="310">
                  <c:v>62.549649462827603</c:v>
                </c:pt>
                <c:pt idx="311">
                  <c:v>62.020048461287303</c:v>
                </c:pt>
                <c:pt idx="312">
                  <c:v>64.781538874463394</c:v>
                </c:pt>
                <c:pt idx="313">
                  <c:v>66.124455640623296</c:v>
                </c:pt>
                <c:pt idx="314">
                  <c:v>66.124455640623296</c:v>
                </c:pt>
                <c:pt idx="315">
                  <c:v>66.124455640623296</c:v>
                </c:pt>
                <c:pt idx="316">
                  <c:v>66.048798683457505</c:v>
                </c:pt>
                <c:pt idx="317">
                  <c:v>65.802912876206705</c:v>
                </c:pt>
                <c:pt idx="318">
                  <c:v>64.100624421555693</c:v>
                </c:pt>
                <c:pt idx="319">
                  <c:v>63.589937951820403</c:v>
                </c:pt>
                <c:pt idx="320">
                  <c:v>64.081710101071394</c:v>
                </c:pt>
                <c:pt idx="321">
                  <c:v>64.081710101071394</c:v>
                </c:pt>
                <c:pt idx="322">
                  <c:v>64.081710101071394</c:v>
                </c:pt>
                <c:pt idx="323">
                  <c:v>63.779081021033598</c:v>
                </c:pt>
                <c:pt idx="324">
                  <c:v>63.6845093996956</c:v>
                </c:pt>
                <c:pt idx="325">
                  <c:v>64.630225001126206</c:v>
                </c:pt>
                <c:pt idx="326">
                  <c:v>65.330054649785595</c:v>
                </c:pt>
                <c:pt idx="327">
                  <c:v>65.254397220096806</c:v>
                </c:pt>
                <c:pt idx="328">
                  <c:v>65.254397220096806</c:v>
                </c:pt>
                <c:pt idx="329">
                  <c:v>65.254397220096806</c:v>
                </c:pt>
                <c:pt idx="330">
                  <c:v>64.573481941072501</c:v>
                </c:pt>
                <c:pt idx="331">
                  <c:v>63.419708795142199</c:v>
                </c:pt>
                <c:pt idx="332">
                  <c:v>64.0060525418222</c:v>
                </c:pt>
                <c:pt idx="333">
                  <c:v>65.746169730824107</c:v>
                </c:pt>
                <c:pt idx="334">
                  <c:v>65.840740993750003</c:v>
                </c:pt>
                <c:pt idx="335">
                  <c:v>65.840740993750003</c:v>
                </c:pt>
                <c:pt idx="336">
                  <c:v>65.840740993750003</c:v>
                </c:pt>
                <c:pt idx="337">
                  <c:v>65.103082400693197</c:v>
                </c:pt>
                <c:pt idx="338">
                  <c:v>63.665593971700197</c:v>
                </c:pt>
                <c:pt idx="339">
                  <c:v>63.589936963103902</c:v>
                </c:pt>
                <c:pt idx="340">
                  <c:v>63.438622164502803</c:v>
                </c:pt>
                <c:pt idx="341">
                  <c:v>64.233023429150606</c:v>
                </c:pt>
                <c:pt idx="342">
                  <c:v>64.233023429150606</c:v>
                </c:pt>
                <c:pt idx="343">
                  <c:v>64.233023429150606</c:v>
                </c:pt>
                <c:pt idx="344">
                  <c:v>64.441080615339999</c:v>
                </c:pt>
                <c:pt idx="345">
                  <c:v>65.821825495912194</c:v>
                </c:pt>
                <c:pt idx="346">
                  <c:v>65.443538907949801</c:v>
                </c:pt>
                <c:pt idx="347">
                  <c:v>63.154906364445999</c:v>
                </c:pt>
                <c:pt idx="348">
                  <c:v>62.095704483903802</c:v>
                </c:pt>
                <c:pt idx="349">
                  <c:v>62.095704483903802</c:v>
                </c:pt>
                <c:pt idx="350">
                  <c:v>62.095704483903802</c:v>
                </c:pt>
                <c:pt idx="351">
                  <c:v>61.811989831073902</c:v>
                </c:pt>
                <c:pt idx="352">
                  <c:v>61.131074514173903</c:v>
                </c:pt>
                <c:pt idx="353">
                  <c:v>62.190276136890802</c:v>
                </c:pt>
                <c:pt idx="354">
                  <c:v>61.4526179926456</c:v>
                </c:pt>
                <c:pt idx="355">
                  <c:v>61.585018272636901</c:v>
                </c:pt>
                <c:pt idx="356">
                  <c:v>61.585018272636901</c:v>
                </c:pt>
                <c:pt idx="357">
                  <c:v>61.585018272636901</c:v>
                </c:pt>
                <c:pt idx="358">
                  <c:v>61.585018272636901</c:v>
                </c:pt>
                <c:pt idx="359">
                  <c:v>61.585018272636901</c:v>
                </c:pt>
                <c:pt idx="360">
                  <c:v>61.585018272636901</c:v>
                </c:pt>
                <c:pt idx="361">
                  <c:v>62.6253056269463</c:v>
                </c:pt>
                <c:pt idx="362">
                  <c:v>61.906561256796401</c:v>
                </c:pt>
                <c:pt idx="363">
                  <c:v>61.906561256796401</c:v>
                </c:pt>
              </c:numCache>
            </c:numRef>
          </c:val>
          <c:smooth val="0"/>
          <c:extLst>
            <c:ext xmlns:c16="http://schemas.microsoft.com/office/drawing/2014/chart" uri="{C3380CC4-5D6E-409C-BE32-E72D297353CC}">
              <c16:uniqueId val="{00000003-764D-4DA5-BDE6-7B9B30E50EC9}"/>
            </c:ext>
          </c:extLst>
        </c:ser>
        <c:ser>
          <c:idx val="4"/>
          <c:order val="4"/>
          <c:tx>
            <c:strRef>
              <c:f>'Daily Frequency'!$F$6</c:f>
              <c:strCache>
                <c:ptCount val="1"/>
                <c:pt idx="0">
                  <c:v>MSCI Europe </c:v>
                </c:pt>
              </c:strCache>
            </c:strRef>
          </c:tx>
          <c:spPr>
            <a:ln w="22225" cap="rnd">
              <a:solidFill>
                <a:schemeClr val="accent5"/>
              </a:solidFill>
              <a:round/>
            </a:ln>
            <a:effectLst/>
          </c:spPr>
          <c:marker>
            <c:symbol val="none"/>
          </c:marker>
          <c:cat>
            <c:numRef>
              <c:f>'Daily Frequency'!$A$7:$A$371</c:f>
              <c:numCache>
                <c:formatCode>dd/mm/yy;dd/mm/yy</c:formatCode>
                <c:ptCount val="364"/>
                <c:pt idx="0">
                  <c:v>44563</c:v>
                </c:pt>
                <c:pt idx="1">
                  <c:v>44564</c:v>
                </c:pt>
                <c:pt idx="2">
                  <c:v>44565</c:v>
                </c:pt>
                <c:pt idx="3">
                  <c:v>44566</c:v>
                </c:pt>
                <c:pt idx="4">
                  <c:v>44567</c:v>
                </c:pt>
                <c:pt idx="5">
                  <c:v>44568</c:v>
                </c:pt>
                <c:pt idx="6">
                  <c:v>44569</c:v>
                </c:pt>
                <c:pt idx="7">
                  <c:v>44570</c:v>
                </c:pt>
                <c:pt idx="8">
                  <c:v>44571</c:v>
                </c:pt>
                <c:pt idx="9">
                  <c:v>44572</c:v>
                </c:pt>
                <c:pt idx="10">
                  <c:v>44573</c:v>
                </c:pt>
                <c:pt idx="11">
                  <c:v>44574</c:v>
                </c:pt>
                <c:pt idx="12">
                  <c:v>44575</c:v>
                </c:pt>
                <c:pt idx="13">
                  <c:v>44576</c:v>
                </c:pt>
                <c:pt idx="14">
                  <c:v>44577</c:v>
                </c:pt>
                <c:pt idx="15">
                  <c:v>44578</c:v>
                </c:pt>
                <c:pt idx="16">
                  <c:v>44579</c:v>
                </c:pt>
                <c:pt idx="17">
                  <c:v>44580</c:v>
                </c:pt>
                <c:pt idx="18">
                  <c:v>44581</c:v>
                </c:pt>
                <c:pt idx="19">
                  <c:v>44582</c:v>
                </c:pt>
                <c:pt idx="20">
                  <c:v>44583</c:v>
                </c:pt>
                <c:pt idx="21">
                  <c:v>44584</c:v>
                </c:pt>
                <c:pt idx="22">
                  <c:v>44585</c:v>
                </c:pt>
                <c:pt idx="23">
                  <c:v>44586</c:v>
                </c:pt>
                <c:pt idx="24">
                  <c:v>44587</c:v>
                </c:pt>
                <c:pt idx="25">
                  <c:v>44588</c:v>
                </c:pt>
                <c:pt idx="26">
                  <c:v>44589</c:v>
                </c:pt>
                <c:pt idx="27">
                  <c:v>44590</c:v>
                </c:pt>
                <c:pt idx="28">
                  <c:v>44591</c:v>
                </c:pt>
                <c:pt idx="29">
                  <c:v>44592</c:v>
                </c:pt>
                <c:pt idx="30">
                  <c:v>44593</c:v>
                </c:pt>
                <c:pt idx="31">
                  <c:v>44594</c:v>
                </c:pt>
                <c:pt idx="32">
                  <c:v>44595</c:v>
                </c:pt>
                <c:pt idx="33">
                  <c:v>44596</c:v>
                </c:pt>
                <c:pt idx="34">
                  <c:v>44597</c:v>
                </c:pt>
                <c:pt idx="35">
                  <c:v>44598</c:v>
                </c:pt>
                <c:pt idx="36">
                  <c:v>44599</c:v>
                </c:pt>
                <c:pt idx="37">
                  <c:v>44600</c:v>
                </c:pt>
                <c:pt idx="38">
                  <c:v>44601</c:v>
                </c:pt>
                <c:pt idx="39">
                  <c:v>44602</c:v>
                </c:pt>
                <c:pt idx="40">
                  <c:v>44603</c:v>
                </c:pt>
                <c:pt idx="41">
                  <c:v>44604</c:v>
                </c:pt>
                <c:pt idx="42">
                  <c:v>44605</c:v>
                </c:pt>
                <c:pt idx="43">
                  <c:v>44606</c:v>
                </c:pt>
                <c:pt idx="44">
                  <c:v>44607</c:v>
                </c:pt>
                <c:pt idx="45">
                  <c:v>44608</c:v>
                </c:pt>
                <c:pt idx="46">
                  <c:v>44609</c:v>
                </c:pt>
                <c:pt idx="47">
                  <c:v>44610</c:v>
                </c:pt>
                <c:pt idx="48">
                  <c:v>44611</c:v>
                </c:pt>
                <c:pt idx="49">
                  <c:v>44612</c:v>
                </c:pt>
                <c:pt idx="50">
                  <c:v>44613</c:v>
                </c:pt>
                <c:pt idx="51">
                  <c:v>44614</c:v>
                </c:pt>
                <c:pt idx="52">
                  <c:v>44615</c:v>
                </c:pt>
                <c:pt idx="53">
                  <c:v>44616</c:v>
                </c:pt>
                <c:pt idx="54">
                  <c:v>44617</c:v>
                </c:pt>
                <c:pt idx="55">
                  <c:v>44618</c:v>
                </c:pt>
                <c:pt idx="56">
                  <c:v>44619</c:v>
                </c:pt>
                <c:pt idx="57">
                  <c:v>44620</c:v>
                </c:pt>
                <c:pt idx="58">
                  <c:v>44621</c:v>
                </c:pt>
                <c:pt idx="59">
                  <c:v>44622</c:v>
                </c:pt>
                <c:pt idx="60">
                  <c:v>44623</c:v>
                </c:pt>
                <c:pt idx="61">
                  <c:v>44624</c:v>
                </c:pt>
                <c:pt idx="62">
                  <c:v>44625</c:v>
                </c:pt>
                <c:pt idx="63">
                  <c:v>44626</c:v>
                </c:pt>
                <c:pt idx="64">
                  <c:v>44627</c:v>
                </c:pt>
                <c:pt idx="65">
                  <c:v>44628</c:v>
                </c:pt>
                <c:pt idx="66">
                  <c:v>44629</c:v>
                </c:pt>
                <c:pt idx="67">
                  <c:v>44630</c:v>
                </c:pt>
                <c:pt idx="68">
                  <c:v>44631</c:v>
                </c:pt>
                <c:pt idx="69">
                  <c:v>44632</c:v>
                </c:pt>
                <c:pt idx="70">
                  <c:v>44633</c:v>
                </c:pt>
                <c:pt idx="71">
                  <c:v>44634</c:v>
                </c:pt>
                <c:pt idx="72">
                  <c:v>44635</c:v>
                </c:pt>
                <c:pt idx="73">
                  <c:v>44636</c:v>
                </c:pt>
                <c:pt idx="74">
                  <c:v>44637</c:v>
                </c:pt>
                <c:pt idx="75">
                  <c:v>44638</c:v>
                </c:pt>
                <c:pt idx="76">
                  <c:v>44639</c:v>
                </c:pt>
                <c:pt idx="77">
                  <c:v>44640</c:v>
                </c:pt>
                <c:pt idx="78">
                  <c:v>44641</c:v>
                </c:pt>
                <c:pt idx="79">
                  <c:v>44642</c:v>
                </c:pt>
                <c:pt idx="80">
                  <c:v>44643</c:v>
                </c:pt>
                <c:pt idx="81">
                  <c:v>44644</c:v>
                </c:pt>
                <c:pt idx="82">
                  <c:v>44645</c:v>
                </c:pt>
                <c:pt idx="83">
                  <c:v>44646</c:v>
                </c:pt>
                <c:pt idx="84">
                  <c:v>44647</c:v>
                </c:pt>
                <c:pt idx="85">
                  <c:v>44648</c:v>
                </c:pt>
                <c:pt idx="86">
                  <c:v>44649</c:v>
                </c:pt>
                <c:pt idx="87">
                  <c:v>44650</c:v>
                </c:pt>
                <c:pt idx="88">
                  <c:v>44651</c:v>
                </c:pt>
                <c:pt idx="89">
                  <c:v>44652</c:v>
                </c:pt>
                <c:pt idx="90">
                  <c:v>44653</c:v>
                </c:pt>
                <c:pt idx="91">
                  <c:v>44654</c:v>
                </c:pt>
                <c:pt idx="92">
                  <c:v>44655</c:v>
                </c:pt>
                <c:pt idx="93">
                  <c:v>44656</c:v>
                </c:pt>
                <c:pt idx="94">
                  <c:v>44657</c:v>
                </c:pt>
                <c:pt idx="95">
                  <c:v>44658</c:v>
                </c:pt>
                <c:pt idx="96">
                  <c:v>44659</c:v>
                </c:pt>
                <c:pt idx="97">
                  <c:v>44660</c:v>
                </c:pt>
                <c:pt idx="98">
                  <c:v>44661</c:v>
                </c:pt>
                <c:pt idx="99">
                  <c:v>44662</c:v>
                </c:pt>
                <c:pt idx="100">
                  <c:v>44663</c:v>
                </c:pt>
                <c:pt idx="101">
                  <c:v>44664</c:v>
                </c:pt>
                <c:pt idx="102">
                  <c:v>44665</c:v>
                </c:pt>
                <c:pt idx="103">
                  <c:v>44666</c:v>
                </c:pt>
                <c:pt idx="104">
                  <c:v>44667</c:v>
                </c:pt>
                <c:pt idx="105">
                  <c:v>44668</c:v>
                </c:pt>
                <c:pt idx="106">
                  <c:v>44669</c:v>
                </c:pt>
                <c:pt idx="107">
                  <c:v>44670</c:v>
                </c:pt>
                <c:pt idx="108">
                  <c:v>44671</c:v>
                </c:pt>
                <c:pt idx="109">
                  <c:v>44672</c:v>
                </c:pt>
                <c:pt idx="110">
                  <c:v>44673</c:v>
                </c:pt>
                <c:pt idx="111">
                  <c:v>44674</c:v>
                </c:pt>
                <c:pt idx="112">
                  <c:v>44675</c:v>
                </c:pt>
                <c:pt idx="113">
                  <c:v>44676</c:v>
                </c:pt>
                <c:pt idx="114">
                  <c:v>44677</c:v>
                </c:pt>
                <c:pt idx="115">
                  <c:v>44678</c:v>
                </c:pt>
                <c:pt idx="116">
                  <c:v>44679</c:v>
                </c:pt>
                <c:pt idx="117">
                  <c:v>44680</c:v>
                </c:pt>
                <c:pt idx="118">
                  <c:v>44681</c:v>
                </c:pt>
                <c:pt idx="119">
                  <c:v>44682</c:v>
                </c:pt>
                <c:pt idx="120">
                  <c:v>44683</c:v>
                </c:pt>
                <c:pt idx="121">
                  <c:v>44684</c:v>
                </c:pt>
                <c:pt idx="122">
                  <c:v>44685</c:v>
                </c:pt>
                <c:pt idx="123">
                  <c:v>44686</c:v>
                </c:pt>
                <c:pt idx="124">
                  <c:v>44687</c:v>
                </c:pt>
                <c:pt idx="125">
                  <c:v>44688</c:v>
                </c:pt>
                <c:pt idx="126">
                  <c:v>44689</c:v>
                </c:pt>
                <c:pt idx="127">
                  <c:v>44690</c:v>
                </c:pt>
                <c:pt idx="128">
                  <c:v>44691</c:v>
                </c:pt>
                <c:pt idx="129">
                  <c:v>44692</c:v>
                </c:pt>
                <c:pt idx="130">
                  <c:v>44693</c:v>
                </c:pt>
                <c:pt idx="131">
                  <c:v>44694</c:v>
                </c:pt>
                <c:pt idx="132">
                  <c:v>44695</c:v>
                </c:pt>
                <c:pt idx="133">
                  <c:v>44696</c:v>
                </c:pt>
                <c:pt idx="134">
                  <c:v>44697</c:v>
                </c:pt>
                <c:pt idx="135">
                  <c:v>44698</c:v>
                </c:pt>
                <c:pt idx="136">
                  <c:v>44699</c:v>
                </c:pt>
                <c:pt idx="137">
                  <c:v>44700</c:v>
                </c:pt>
                <c:pt idx="138">
                  <c:v>44701</c:v>
                </c:pt>
                <c:pt idx="139">
                  <c:v>44702</c:v>
                </c:pt>
                <c:pt idx="140">
                  <c:v>44703</c:v>
                </c:pt>
                <c:pt idx="141">
                  <c:v>44704</c:v>
                </c:pt>
                <c:pt idx="142">
                  <c:v>44705</c:v>
                </c:pt>
                <c:pt idx="143">
                  <c:v>44706</c:v>
                </c:pt>
                <c:pt idx="144">
                  <c:v>44707</c:v>
                </c:pt>
                <c:pt idx="145">
                  <c:v>44708</c:v>
                </c:pt>
                <c:pt idx="146">
                  <c:v>44709</c:v>
                </c:pt>
                <c:pt idx="147">
                  <c:v>44710</c:v>
                </c:pt>
                <c:pt idx="148">
                  <c:v>44711</c:v>
                </c:pt>
                <c:pt idx="149">
                  <c:v>44712</c:v>
                </c:pt>
                <c:pt idx="150">
                  <c:v>44713</c:v>
                </c:pt>
                <c:pt idx="151">
                  <c:v>44714</c:v>
                </c:pt>
                <c:pt idx="152">
                  <c:v>44715</c:v>
                </c:pt>
                <c:pt idx="153">
                  <c:v>44716</c:v>
                </c:pt>
                <c:pt idx="154">
                  <c:v>44717</c:v>
                </c:pt>
                <c:pt idx="155">
                  <c:v>44718</c:v>
                </c:pt>
                <c:pt idx="156">
                  <c:v>44719</c:v>
                </c:pt>
                <c:pt idx="157">
                  <c:v>44720</c:v>
                </c:pt>
                <c:pt idx="158">
                  <c:v>44721</c:v>
                </c:pt>
                <c:pt idx="159">
                  <c:v>44722</c:v>
                </c:pt>
                <c:pt idx="160">
                  <c:v>44723</c:v>
                </c:pt>
                <c:pt idx="161">
                  <c:v>44724</c:v>
                </c:pt>
                <c:pt idx="162">
                  <c:v>44725</c:v>
                </c:pt>
                <c:pt idx="163">
                  <c:v>44726</c:v>
                </c:pt>
                <c:pt idx="164">
                  <c:v>44727</c:v>
                </c:pt>
                <c:pt idx="165">
                  <c:v>44728</c:v>
                </c:pt>
                <c:pt idx="166">
                  <c:v>44729</c:v>
                </c:pt>
                <c:pt idx="167">
                  <c:v>44730</c:v>
                </c:pt>
                <c:pt idx="168">
                  <c:v>44731</c:v>
                </c:pt>
                <c:pt idx="169">
                  <c:v>44732</c:v>
                </c:pt>
                <c:pt idx="170">
                  <c:v>44733</c:v>
                </c:pt>
                <c:pt idx="171">
                  <c:v>44734</c:v>
                </c:pt>
                <c:pt idx="172">
                  <c:v>44735</c:v>
                </c:pt>
                <c:pt idx="173">
                  <c:v>44736</c:v>
                </c:pt>
                <c:pt idx="174">
                  <c:v>44737</c:v>
                </c:pt>
                <c:pt idx="175">
                  <c:v>44738</c:v>
                </c:pt>
                <c:pt idx="176">
                  <c:v>44739</c:v>
                </c:pt>
                <c:pt idx="177">
                  <c:v>44740</c:v>
                </c:pt>
                <c:pt idx="178">
                  <c:v>44741</c:v>
                </c:pt>
                <c:pt idx="179">
                  <c:v>44742</c:v>
                </c:pt>
                <c:pt idx="180">
                  <c:v>44743</c:v>
                </c:pt>
                <c:pt idx="181">
                  <c:v>44744</c:v>
                </c:pt>
                <c:pt idx="182">
                  <c:v>44745</c:v>
                </c:pt>
                <c:pt idx="183">
                  <c:v>44746</c:v>
                </c:pt>
                <c:pt idx="184">
                  <c:v>44747</c:v>
                </c:pt>
                <c:pt idx="185">
                  <c:v>44748</c:v>
                </c:pt>
                <c:pt idx="186">
                  <c:v>44749</c:v>
                </c:pt>
                <c:pt idx="187">
                  <c:v>44750</c:v>
                </c:pt>
                <c:pt idx="188">
                  <c:v>44751</c:v>
                </c:pt>
                <c:pt idx="189">
                  <c:v>44752</c:v>
                </c:pt>
                <c:pt idx="190">
                  <c:v>44753</c:v>
                </c:pt>
                <c:pt idx="191">
                  <c:v>44754</c:v>
                </c:pt>
                <c:pt idx="192">
                  <c:v>44755</c:v>
                </c:pt>
                <c:pt idx="193">
                  <c:v>44756</c:v>
                </c:pt>
                <c:pt idx="194">
                  <c:v>44757</c:v>
                </c:pt>
                <c:pt idx="195">
                  <c:v>44758</c:v>
                </c:pt>
                <c:pt idx="196">
                  <c:v>44759</c:v>
                </c:pt>
                <c:pt idx="197">
                  <c:v>44760</c:v>
                </c:pt>
                <c:pt idx="198">
                  <c:v>44761</c:v>
                </c:pt>
                <c:pt idx="199">
                  <c:v>44762</c:v>
                </c:pt>
                <c:pt idx="200">
                  <c:v>44763</c:v>
                </c:pt>
                <c:pt idx="201">
                  <c:v>44764</c:v>
                </c:pt>
                <c:pt idx="202">
                  <c:v>44765</c:v>
                </c:pt>
                <c:pt idx="203">
                  <c:v>44766</c:v>
                </c:pt>
                <c:pt idx="204">
                  <c:v>44767</c:v>
                </c:pt>
                <c:pt idx="205">
                  <c:v>44768</c:v>
                </c:pt>
                <c:pt idx="206">
                  <c:v>44769</c:v>
                </c:pt>
                <c:pt idx="207">
                  <c:v>44770</c:v>
                </c:pt>
                <c:pt idx="208">
                  <c:v>44771</c:v>
                </c:pt>
                <c:pt idx="209">
                  <c:v>44772</c:v>
                </c:pt>
                <c:pt idx="210">
                  <c:v>44773</c:v>
                </c:pt>
                <c:pt idx="211">
                  <c:v>44774</c:v>
                </c:pt>
                <c:pt idx="212">
                  <c:v>44775</c:v>
                </c:pt>
                <c:pt idx="213">
                  <c:v>44776</c:v>
                </c:pt>
                <c:pt idx="214">
                  <c:v>44777</c:v>
                </c:pt>
                <c:pt idx="215">
                  <c:v>44778</c:v>
                </c:pt>
                <c:pt idx="216">
                  <c:v>44779</c:v>
                </c:pt>
                <c:pt idx="217">
                  <c:v>44780</c:v>
                </c:pt>
                <c:pt idx="218">
                  <c:v>44781</c:v>
                </c:pt>
                <c:pt idx="219">
                  <c:v>44782</c:v>
                </c:pt>
                <c:pt idx="220">
                  <c:v>44783</c:v>
                </c:pt>
                <c:pt idx="221">
                  <c:v>44784</c:v>
                </c:pt>
                <c:pt idx="222">
                  <c:v>44785</c:v>
                </c:pt>
                <c:pt idx="223">
                  <c:v>44786</c:v>
                </c:pt>
                <c:pt idx="224">
                  <c:v>44787</c:v>
                </c:pt>
                <c:pt idx="225">
                  <c:v>44788</c:v>
                </c:pt>
                <c:pt idx="226">
                  <c:v>44789</c:v>
                </c:pt>
                <c:pt idx="227">
                  <c:v>44790</c:v>
                </c:pt>
                <c:pt idx="228">
                  <c:v>44791</c:v>
                </c:pt>
                <c:pt idx="229">
                  <c:v>44792</c:v>
                </c:pt>
                <c:pt idx="230">
                  <c:v>44793</c:v>
                </c:pt>
                <c:pt idx="231">
                  <c:v>44794</c:v>
                </c:pt>
                <c:pt idx="232">
                  <c:v>44795</c:v>
                </c:pt>
                <c:pt idx="233">
                  <c:v>44796</c:v>
                </c:pt>
                <c:pt idx="234">
                  <c:v>44797</c:v>
                </c:pt>
                <c:pt idx="235">
                  <c:v>44798</c:v>
                </c:pt>
                <c:pt idx="236">
                  <c:v>44799</c:v>
                </c:pt>
                <c:pt idx="237">
                  <c:v>44800</c:v>
                </c:pt>
                <c:pt idx="238">
                  <c:v>44801</c:v>
                </c:pt>
                <c:pt idx="239">
                  <c:v>44802</c:v>
                </c:pt>
                <c:pt idx="240">
                  <c:v>44803</c:v>
                </c:pt>
                <c:pt idx="241">
                  <c:v>44804</c:v>
                </c:pt>
                <c:pt idx="242">
                  <c:v>44805</c:v>
                </c:pt>
                <c:pt idx="243">
                  <c:v>44806</c:v>
                </c:pt>
                <c:pt idx="244">
                  <c:v>44807</c:v>
                </c:pt>
                <c:pt idx="245">
                  <c:v>44808</c:v>
                </c:pt>
                <c:pt idx="246">
                  <c:v>44809</c:v>
                </c:pt>
                <c:pt idx="247">
                  <c:v>44810</c:v>
                </c:pt>
                <c:pt idx="248">
                  <c:v>44811</c:v>
                </c:pt>
                <c:pt idx="249">
                  <c:v>44812</c:v>
                </c:pt>
                <c:pt idx="250">
                  <c:v>44813</c:v>
                </c:pt>
                <c:pt idx="251">
                  <c:v>44814</c:v>
                </c:pt>
                <c:pt idx="252">
                  <c:v>44815</c:v>
                </c:pt>
                <c:pt idx="253">
                  <c:v>44816</c:v>
                </c:pt>
                <c:pt idx="254">
                  <c:v>44817</c:v>
                </c:pt>
                <c:pt idx="255">
                  <c:v>44818</c:v>
                </c:pt>
                <c:pt idx="256">
                  <c:v>44819</c:v>
                </c:pt>
                <c:pt idx="257">
                  <c:v>44820</c:v>
                </c:pt>
                <c:pt idx="258">
                  <c:v>44821</c:v>
                </c:pt>
                <c:pt idx="259">
                  <c:v>44822</c:v>
                </c:pt>
                <c:pt idx="260">
                  <c:v>44823</c:v>
                </c:pt>
                <c:pt idx="261">
                  <c:v>44824</c:v>
                </c:pt>
                <c:pt idx="262">
                  <c:v>44825</c:v>
                </c:pt>
                <c:pt idx="263">
                  <c:v>44826</c:v>
                </c:pt>
                <c:pt idx="264">
                  <c:v>44827</c:v>
                </c:pt>
                <c:pt idx="265">
                  <c:v>44828</c:v>
                </c:pt>
                <c:pt idx="266">
                  <c:v>44829</c:v>
                </c:pt>
                <c:pt idx="267">
                  <c:v>44830</c:v>
                </c:pt>
                <c:pt idx="268">
                  <c:v>44831</c:v>
                </c:pt>
                <c:pt idx="269">
                  <c:v>44832</c:v>
                </c:pt>
                <c:pt idx="270">
                  <c:v>44833</c:v>
                </c:pt>
                <c:pt idx="271">
                  <c:v>44834</c:v>
                </c:pt>
                <c:pt idx="272">
                  <c:v>44835</c:v>
                </c:pt>
                <c:pt idx="273">
                  <c:v>44836</c:v>
                </c:pt>
                <c:pt idx="274">
                  <c:v>44837</c:v>
                </c:pt>
                <c:pt idx="275">
                  <c:v>44838</c:v>
                </c:pt>
                <c:pt idx="276">
                  <c:v>44839</c:v>
                </c:pt>
                <c:pt idx="277">
                  <c:v>44840</c:v>
                </c:pt>
                <c:pt idx="278">
                  <c:v>44841</c:v>
                </c:pt>
                <c:pt idx="279">
                  <c:v>44842</c:v>
                </c:pt>
                <c:pt idx="280">
                  <c:v>44843</c:v>
                </c:pt>
                <c:pt idx="281">
                  <c:v>44844</c:v>
                </c:pt>
                <c:pt idx="282">
                  <c:v>44845</c:v>
                </c:pt>
                <c:pt idx="283">
                  <c:v>44846</c:v>
                </c:pt>
                <c:pt idx="284">
                  <c:v>44847</c:v>
                </c:pt>
                <c:pt idx="285">
                  <c:v>44848</c:v>
                </c:pt>
                <c:pt idx="286">
                  <c:v>44849</c:v>
                </c:pt>
                <c:pt idx="287">
                  <c:v>44850</c:v>
                </c:pt>
                <c:pt idx="288">
                  <c:v>44851</c:v>
                </c:pt>
                <c:pt idx="289">
                  <c:v>44852</c:v>
                </c:pt>
                <c:pt idx="290">
                  <c:v>44853</c:v>
                </c:pt>
                <c:pt idx="291">
                  <c:v>44854</c:v>
                </c:pt>
                <c:pt idx="292">
                  <c:v>44855</c:v>
                </c:pt>
                <c:pt idx="293">
                  <c:v>44856</c:v>
                </c:pt>
                <c:pt idx="294">
                  <c:v>44857</c:v>
                </c:pt>
                <c:pt idx="295">
                  <c:v>44858</c:v>
                </c:pt>
                <c:pt idx="296">
                  <c:v>44859</c:v>
                </c:pt>
                <c:pt idx="297">
                  <c:v>44860</c:v>
                </c:pt>
                <c:pt idx="298">
                  <c:v>44861</c:v>
                </c:pt>
                <c:pt idx="299">
                  <c:v>44862</c:v>
                </c:pt>
                <c:pt idx="300">
                  <c:v>44863</c:v>
                </c:pt>
                <c:pt idx="301">
                  <c:v>44864</c:v>
                </c:pt>
                <c:pt idx="302">
                  <c:v>44865</c:v>
                </c:pt>
                <c:pt idx="303">
                  <c:v>44866</c:v>
                </c:pt>
                <c:pt idx="304">
                  <c:v>44867</c:v>
                </c:pt>
                <c:pt idx="305">
                  <c:v>44868</c:v>
                </c:pt>
                <c:pt idx="306">
                  <c:v>44869</c:v>
                </c:pt>
                <c:pt idx="307">
                  <c:v>44870</c:v>
                </c:pt>
                <c:pt idx="308">
                  <c:v>44871</c:v>
                </c:pt>
                <c:pt idx="309">
                  <c:v>44872</c:v>
                </c:pt>
                <c:pt idx="310">
                  <c:v>44873</c:v>
                </c:pt>
                <c:pt idx="311">
                  <c:v>44874</c:v>
                </c:pt>
                <c:pt idx="312">
                  <c:v>44875</c:v>
                </c:pt>
                <c:pt idx="313">
                  <c:v>44876</c:v>
                </c:pt>
                <c:pt idx="314">
                  <c:v>44877</c:v>
                </c:pt>
                <c:pt idx="315">
                  <c:v>44878</c:v>
                </c:pt>
                <c:pt idx="316">
                  <c:v>44879</c:v>
                </c:pt>
                <c:pt idx="317">
                  <c:v>44880</c:v>
                </c:pt>
                <c:pt idx="318">
                  <c:v>44881</c:v>
                </c:pt>
                <c:pt idx="319">
                  <c:v>44882</c:v>
                </c:pt>
                <c:pt idx="320">
                  <c:v>44883</c:v>
                </c:pt>
                <c:pt idx="321">
                  <c:v>44884</c:v>
                </c:pt>
                <c:pt idx="322">
                  <c:v>44885</c:v>
                </c:pt>
                <c:pt idx="323">
                  <c:v>44886</c:v>
                </c:pt>
                <c:pt idx="324">
                  <c:v>44887</c:v>
                </c:pt>
                <c:pt idx="325">
                  <c:v>44888</c:v>
                </c:pt>
                <c:pt idx="326">
                  <c:v>44889</c:v>
                </c:pt>
                <c:pt idx="327">
                  <c:v>44890</c:v>
                </c:pt>
                <c:pt idx="328">
                  <c:v>44891</c:v>
                </c:pt>
                <c:pt idx="329">
                  <c:v>44892</c:v>
                </c:pt>
                <c:pt idx="330">
                  <c:v>44893</c:v>
                </c:pt>
                <c:pt idx="331">
                  <c:v>44894</c:v>
                </c:pt>
                <c:pt idx="332">
                  <c:v>44895</c:v>
                </c:pt>
                <c:pt idx="333">
                  <c:v>44896</c:v>
                </c:pt>
                <c:pt idx="334">
                  <c:v>44897</c:v>
                </c:pt>
                <c:pt idx="335">
                  <c:v>44898</c:v>
                </c:pt>
                <c:pt idx="336">
                  <c:v>44899</c:v>
                </c:pt>
                <c:pt idx="337">
                  <c:v>44900</c:v>
                </c:pt>
                <c:pt idx="338">
                  <c:v>44901</c:v>
                </c:pt>
                <c:pt idx="339">
                  <c:v>44902</c:v>
                </c:pt>
                <c:pt idx="340">
                  <c:v>44903</c:v>
                </c:pt>
                <c:pt idx="341">
                  <c:v>44904</c:v>
                </c:pt>
                <c:pt idx="342">
                  <c:v>44905</c:v>
                </c:pt>
                <c:pt idx="343">
                  <c:v>44906</c:v>
                </c:pt>
                <c:pt idx="344">
                  <c:v>44907</c:v>
                </c:pt>
                <c:pt idx="345">
                  <c:v>44908</c:v>
                </c:pt>
                <c:pt idx="346">
                  <c:v>44909</c:v>
                </c:pt>
                <c:pt idx="347">
                  <c:v>44910</c:v>
                </c:pt>
                <c:pt idx="348">
                  <c:v>44911</c:v>
                </c:pt>
                <c:pt idx="349">
                  <c:v>44912</c:v>
                </c:pt>
                <c:pt idx="350">
                  <c:v>44913</c:v>
                </c:pt>
                <c:pt idx="351">
                  <c:v>44914</c:v>
                </c:pt>
                <c:pt idx="352">
                  <c:v>44915</c:v>
                </c:pt>
                <c:pt idx="353">
                  <c:v>44916</c:v>
                </c:pt>
                <c:pt idx="354">
                  <c:v>44917</c:v>
                </c:pt>
                <c:pt idx="355">
                  <c:v>44918</c:v>
                </c:pt>
                <c:pt idx="356">
                  <c:v>44919</c:v>
                </c:pt>
                <c:pt idx="357">
                  <c:v>44920</c:v>
                </c:pt>
                <c:pt idx="358">
                  <c:v>44921</c:v>
                </c:pt>
                <c:pt idx="359">
                  <c:v>44922</c:v>
                </c:pt>
                <c:pt idx="360">
                  <c:v>44923</c:v>
                </c:pt>
                <c:pt idx="361">
                  <c:v>44924</c:v>
                </c:pt>
                <c:pt idx="362">
                  <c:v>44925</c:v>
                </c:pt>
                <c:pt idx="363">
                  <c:v>44926</c:v>
                </c:pt>
              </c:numCache>
            </c:numRef>
          </c:cat>
          <c:val>
            <c:numRef>
              <c:f>'Daily Frequency'!$F$7:$F$371</c:f>
              <c:numCache>
                <c:formatCode>0.00</c:formatCode>
                <c:ptCount val="364"/>
                <c:pt idx="0">
                  <c:v>100</c:v>
                </c:pt>
                <c:pt idx="1">
                  <c:v>100.494505940769</c:v>
                </c:pt>
                <c:pt idx="2">
                  <c:v>101.38382489788501</c:v>
                </c:pt>
                <c:pt idx="3">
                  <c:v>101.44320477854799</c:v>
                </c:pt>
                <c:pt idx="4">
                  <c:v>100.211679961417</c:v>
                </c:pt>
                <c:pt idx="5">
                  <c:v>99.9098161302759</c:v>
                </c:pt>
                <c:pt idx="6">
                  <c:v>99.9098161302759</c:v>
                </c:pt>
                <c:pt idx="7">
                  <c:v>99.9098161302759</c:v>
                </c:pt>
                <c:pt idx="8">
                  <c:v>98.502612976520595</c:v>
                </c:pt>
                <c:pt idx="9">
                  <c:v>99.354415796794001</c:v>
                </c:pt>
                <c:pt idx="10">
                  <c:v>99.996340284238599</c:v>
                </c:pt>
                <c:pt idx="11">
                  <c:v>100.019072795745</c:v>
                </c:pt>
                <c:pt idx="12">
                  <c:v>99.105482430284297</c:v>
                </c:pt>
                <c:pt idx="13">
                  <c:v>99.105482430284297</c:v>
                </c:pt>
                <c:pt idx="14">
                  <c:v>99.105482430284297</c:v>
                </c:pt>
                <c:pt idx="15">
                  <c:v>99.800313532483798</c:v>
                </c:pt>
                <c:pt idx="16">
                  <c:v>98.914706789506297</c:v>
                </c:pt>
                <c:pt idx="17">
                  <c:v>99.106771200418606</c:v>
                </c:pt>
                <c:pt idx="18">
                  <c:v>99.597649020756606</c:v>
                </c:pt>
                <c:pt idx="19">
                  <c:v>97.820346137648599</c:v>
                </c:pt>
                <c:pt idx="20">
                  <c:v>97.820346137648599</c:v>
                </c:pt>
                <c:pt idx="21">
                  <c:v>97.820346137648599</c:v>
                </c:pt>
                <c:pt idx="22">
                  <c:v>94.178616620270802</c:v>
                </c:pt>
                <c:pt idx="23">
                  <c:v>94.877275415805798</c:v>
                </c:pt>
                <c:pt idx="24">
                  <c:v>96.470295045880604</c:v>
                </c:pt>
                <c:pt idx="25">
                  <c:v>97.141192272833706</c:v>
                </c:pt>
                <c:pt idx="26">
                  <c:v>96.164810259181493</c:v>
                </c:pt>
                <c:pt idx="27">
                  <c:v>96.164810259181493</c:v>
                </c:pt>
                <c:pt idx="28">
                  <c:v>96.164810259181493</c:v>
                </c:pt>
                <c:pt idx="29">
                  <c:v>96.803225959674805</c:v>
                </c:pt>
                <c:pt idx="30">
                  <c:v>98.034471136212801</c:v>
                </c:pt>
                <c:pt idx="31">
                  <c:v>98.434813893359902</c:v>
                </c:pt>
                <c:pt idx="32">
                  <c:v>96.763625143643694</c:v>
                </c:pt>
                <c:pt idx="33">
                  <c:v>95.523512343218897</c:v>
                </c:pt>
                <c:pt idx="34">
                  <c:v>95.523512343218897</c:v>
                </c:pt>
                <c:pt idx="35">
                  <c:v>95.523512343218897</c:v>
                </c:pt>
                <c:pt idx="36">
                  <c:v>96.206313543683706</c:v>
                </c:pt>
                <c:pt idx="37">
                  <c:v>96.204451988616498</c:v>
                </c:pt>
                <c:pt idx="38">
                  <c:v>97.824498964192998</c:v>
                </c:pt>
                <c:pt idx="39">
                  <c:v>97.585258325441998</c:v>
                </c:pt>
                <c:pt idx="40">
                  <c:v>97.063451076730004</c:v>
                </c:pt>
                <c:pt idx="41">
                  <c:v>97.063451076730004</c:v>
                </c:pt>
                <c:pt idx="42">
                  <c:v>97.063451076730004</c:v>
                </c:pt>
                <c:pt idx="43">
                  <c:v>95.3086525785221</c:v>
                </c:pt>
                <c:pt idx="44">
                  <c:v>96.640976434823301</c:v>
                </c:pt>
                <c:pt idx="45">
                  <c:v>96.699080359169699</c:v>
                </c:pt>
                <c:pt idx="46">
                  <c:v>96.097816188387796</c:v>
                </c:pt>
                <c:pt idx="47">
                  <c:v>95.366947861187199</c:v>
                </c:pt>
                <c:pt idx="48">
                  <c:v>95.366947861187199</c:v>
                </c:pt>
                <c:pt idx="49">
                  <c:v>95.366947861187199</c:v>
                </c:pt>
                <c:pt idx="50">
                  <c:v>94.167550409420002</c:v>
                </c:pt>
                <c:pt idx="51">
                  <c:v>94.217254284218001</c:v>
                </c:pt>
                <c:pt idx="52">
                  <c:v>93.997113129468204</c:v>
                </c:pt>
                <c:pt idx="53">
                  <c:v>90.996329181860304</c:v>
                </c:pt>
                <c:pt idx="54">
                  <c:v>93.991992548896107</c:v>
                </c:pt>
                <c:pt idx="55">
                  <c:v>93.991992548896107</c:v>
                </c:pt>
                <c:pt idx="56">
                  <c:v>93.991992548896107</c:v>
                </c:pt>
                <c:pt idx="57">
                  <c:v>93.885196001833904</c:v>
                </c:pt>
                <c:pt idx="58">
                  <c:v>91.707207443938799</c:v>
                </c:pt>
                <c:pt idx="59">
                  <c:v>92.5062962984736</c:v>
                </c:pt>
                <c:pt idx="60">
                  <c:v>90.684080839889006</c:v>
                </c:pt>
                <c:pt idx="61">
                  <c:v>87.472251678071999</c:v>
                </c:pt>
                <c:pt idx="62">
                  <c:v>87.472251678071999</c:v>
                </c:pt>
                <c:pt idx="63">
                  <c:v>87.472251678071999</c:v>
                </c:pt>
                <c:pt idx="64">
                  <c:v>86.538036793480003</c:v>
                </c:pt>
                <c:pt idx="65">
                  <c:v>86.161765939016803</c:v>
                </c:pt>
                <c:pt idx="66">
                  <c:v>90.126223667599803</c:v>
                </c:pt>
                <c:pt idx="67">
                  <c:v>88.665525400327596</c:v>
                </c:pt>
                <c:pt idx="68">
                  <c:v>89.460718605588099</c:v>
                </c:pt>
                <c:pt idx="69">
                  <c:v>89.460718605588099</c:v>
                </c:pt>
                <c:pt idx="70">
                  <c:v>89.460718605588099</c:v>
                </c:pt>
                <c:pt idx="71">
                  <c:v>90.474380041480501</c:v>
                </c:pt>
                <c:pt idx="72">
                  <c:v>90.268656972041001</c:v>
                </c:pt>
                <c:pt idx="73">
                  <c:v>92.970883593456094</c:v>
                </c:pt>
                <c:pt idx="74">
                  <c:v>93.465380625184096</c:v>
                </c:pt>
                <c:pt idx="75">
                  <c:v>94.315985459061494</c:v>
                </c:pt>
                <c:pt idx="76">
                  <c:v>94.315985459061494</c:v>
                </c:pt>
                <c:pt idx="77">
                  <c:v>94.315985459061494</c:v>
                </c:pt>
                <c:pt idx="78">
                  <c:v>94.362213112815795</c:v>
                </c:pt>
                <c:pt idx="79">
                  <c:v>95.186717770380895</c:v>
                </c:pt>
                <c:pt idx="80">
                  <c:v>94.251358748273802</c:v>
                </c:pt>
                <c:pt idx="81">
                  <c:v>94.084119292754707</c:v>
                </c:pt>
                <c:pt idx="82">
                  <c:v>94.180161526760003</c:v>
                </c:pt>
                <c:pt idx="83">
                  <c:v>94.180161526760003</c:v>
                </c:pt>
                <c:pt idx="84">
                  <c:v>94.180161526760003</c:v>
                </c:pt>
                <c:pt idx="85">
                  <c:v>94.312571943394403</c:v>
                </c:pt>
                <c:pt idx="86">
                  <c:v>95.914676782648698</c:v>
                </c:pt>
                <c:pt idx="87">
                  <c:v>95.554132948375695</c:v>
                </c:pt>
                <c:pt idx="88">
                  <c:v>94.6771245083401</c:v>
                </c:pt>
                <c:pt idx="89">
                  <c:v>95.207747850526204</c:v>
                </c:pt>
                <c:pt idx="90">
                  <c:v>95.207747850526204</c:v>
                </c:pt>
                <c:pt idx="91">
                  <c:v>95.207747850526204</c:v>
                </c:pt>
                <c:pt idx="92">
                  <c:v>95.995539311871198</c:v>
                </c:pt>
                <c:pt idx="93">
                  <c:v>96.174872320304701</c:v>
                </c:pt>
                <c:pt idx="94">
                  <c:v>94.790568644262805</c:v>
                </c:pt>
                <c:pt idx="95">
                  <c:v>94.643470455465405</c:v>
                </c:pt>
                <c:pt idx="96">
                  <c:v>95.951382625983598</c:v>
                </c:pt>
                <c:pt idx="97">
                  <c:v>95.951382625983598</c:v>
                </c:pt>
                <c:pt idx="98">
                  <c:v>95.951382625983598</c:v>
                </c:pt>
                <c:pt idx="99">
                  <c:v>95.444518139969901</c:v>
                </c:pt>
                <c:pt idx="100">
                  <c:v>95.092169596249903</c:v>
                </c:pt>
                <c:pt idx="101">
                  <c:v>95.131422951823595</c:v>
                </c:pt>
                <c:pt idx="102">
                  <c:v>95.754754561364194</c:v>
                </c:pt>
                <c:pt idx="103">
                  <c:v>95.7586540480076</c:v>
                </c:pt>
                <c:pt idx="104">
                  <c:v>95.7586540480076</c:v>
                </c:pt>
                <c:pt idx="105">
                  <c:v>95.7586540480076</c:v>
                </c:pt>
                <c:pt idx="106">
                  <c:v>95.601743569941604</c:v>
                </c:pt>
                <c:pt idx="107">
                  <c:v>95.086571573310195</c:v>
                </c:pt>
                <c:pt idx="108">
                  <c:v>95.8529907108706</c:v>
                </c:pt>
                <c:pt idx="109">
                  <c:v>96.126446145920198</c:v>
                </c:pt>
                <c:pt idx="110">
                  <c:v>94.483933891610107</c:v>
                </c:pt>
                <c:pt idx="111">
                  <c:v>94.483933891610107</c:v>
                </c:pt>
                <c:pt idx="112">
                  <c:v>94.483933891610107</c:v>
                </c:pt>
                <c:pt idx="113">
                  <c:v>92.811002684099506</c:v>
                </c:pt>
                <c:pt idx="114">
                  <c:v>92.042310739738298</c:v>
                </c:pt>
                <c:pt idx="115">
                  <c:v>92.793288813778204</c:v>
                </c:pt>
                <c:pt idx="116">
                  <c:v>93.405847397155398</c:v>
                </c:pt>
                <c:pt idx="117">
                  <c:v>94.112582231344007</c:v>
                </c:pt>
                <c:pt idx="118">
                  <c:v>94.112582231344007</c:v>
                </c:pt>
                <c:pt idx="119">
                  <c:v>94.112582231344007</c:v>
                </c:pt>
                <c:pt idx="120">
                  <c:v>92.893063894298805</c:v>
                </c:pt>
                <c:pt idx="121">
                  <c:v>93.387807016858304</c:v>
                </c:pt>
                <c:pt idx="122">
                  <c:v>92.428756238305198</c:v>
                </c:pt>
                <c:pt idx="123">
                  <c:v>91.860314735431501</c:v>
                </c:pt>
                <c:pt idx="124">
                  <c:v>90.206412293934704</c:v>
                </c:pt>
                <c:pt idx="125">
                  <c:v>90.206412293934704</c:v>
                </c:pt>
                <c:pt idx="126">
                  <c:v>90.206412293934704</c:v>
                </c:pt>
                <c:pt idx="127">
                  <c:v>87.631755738377294</c:v>
                </c:pt>
                <c:pt idx="128">
                  <c:v>88.274057137437694</c:v>
                </c:pt>
                <c:pt idx="129">
                  <c:v>89.804435047596499</c:v>
                </c:pt>
                <c:pt idx="130">
                  <c:v>89.159256053781803</c:v>
                </c:pt>
                <c:pt idx="131">
                  <c:v>91.034286707098403</c:v>
                </c:pt>
                <c:pt idx="132">
                  <c:v>91.034286707098403</c:v>
                </c:pt>
                <c:pt idx="133">
                  <c:v>91.034286707098403</c:v>
                </c:pt>
                <c:pt idx="134">
                  <c:v>91.098034979570002</c:v>
                </c:pt>
                <c:pt idx="135">
                  <c:v>92.209011307683895</c:v>
                </c:pt>
                <c:pt idx="136">
                  <c:v>91.155232056977695</c:v>
                </c:pt>
                <c:pt idx="137">
                  <c:v>89.933841685938901</c:v>
                </c:pt>
                <c:pt idx="138">
                  <c:v>90.5978252771028</c:v>
                </c:pt>
                <c:pt idx="139">
                  <c:v>90.5978252771028</c:v>
                </c:pt>
                <c:pt idx="140">
                  <c:v>90.5978252771028</c:v>
                </c:pt>
                <c:pt idx="141">
                  <c:v>91.812837377805593</c:v>
                </c:pt>
                <c:pt idx="142">
                  <c:v>90.841656333206004</c:v>
                </c:pt>
                <c:pt idx="143">
                  <c:v>91.422021563491001</c:v>
                </c:pt>
                <c:pt idx="144">
                  <c:v>92.135849766030304</c:v>
                </c:pt>
                <c:pt idx="145">
                  <c:v>93.4372975857885</c:v>
                </c:pt>
                <c:pt idx="146">
                  <c:v>93.4372975857885</c:v>
                </c:pt>
                <c:pt idx="147">
                  <c:v>93.4372975857885</c:v>
                </c:pt>
                <c:pt idx="148">
                  <c:v>94.0273921074116</c:v>
                </c:pt>
                <c:pt idx="149">
                  <c:v>93.373869364627495</c:v>
                </c:pt>
                <c:pt idx="150">
                  <c:v>92.4741413034386</c:v>
                </c:pt>
                <c:pt idx="151">
                  <c:v>92.998106247985405</c:v>
                </c:pt>
                <c:pt idx="152">
                  <c:v>92.738114378396304</c:v>
                </c:pt>
                <c:pt idx="153">
                  <c:v>92.738114378396304</c:v>
                </c:pt>
                <c:pt idx="154">
                  <c:v>92.738114378396304</c:v>
                </c:pt>
                <c:pt idx="155">
                  <c:v>93.565729947542494</c:v>
                </c:pt>
                <c:pt idx="156">
                  <c:v>93.347311297767604</c:v>
                </c:pt>
                <c:pt idx="157">
                  <c:v>92.829152691226497</c:v>
                </c:pt>
                <c:pt idx="158">
                  <c:v>91.587050420492304</c:v>
                </c:pt>
                <c:pt idx="159">
                  <c:v>89.195282774095205</c:v>
                </c:pt>
                <c:pt idx="160">
                  <c:v>89.195282774095205</c:v>
                </c:pt>
                <c:pt idx="161">
                  <c:v>89.195282774095205</c:v>
                </c:pt>
                <c:pt idx="162">
                  <c:v>87.1124574751219</c:v>
                </c:pt>
                <c:pt idx="163">
                  <c:v>86.047315301608606</c:v>
                </c:pt>
                <c:pt idx="164">
                  <c:v>87.227611379895393</c:v>
                </c:pt>
                <c:pt idx="165">
                  <c:v>85.135928630635206</c:v>
                </c:pt>
                <c:pt idx="166">
                  <c:v>85.137058660884307</c:v>
                </c:pt>
                <c:pt idx="167">
                  <c:v>85.137058660884307</c:v>
                </c:pt>
                <c:pt idx="168">
                  <c:v>85.137058660884307</c:v>
                </c:pt>
                <c:pt idx="169">
                  <c:v>85.990627398374798</c:v>
                </c:pt>
                <c:pt idx="170">
                  <c:v>86.294183055882698</c:v>
                </c:pt>
                <c:pt idx="171">
                  <c:v>85.697256725206699</c:v>
                </c:pt>
                <c:pt idx="172">
                  <c:v>84.998189821828902</c:v>
                </c:pt>
                <c:pt idx="173">
                  <c:v>87.268335325858004</c:v>
                </c:pt>
                <c:pt idx="174">
                  <c:v>87.268335325858004</c:v>
                </c:pt>
                <c:pt idx="175">
                  <c:v>87.268335325858004</c:v>
                </c:pt>
                <c:pt idx="176">
                  <c:v>87.722931952375006</c:v>
                </c:pt>
                <c:pt idx="177">
                  <c:v>87.959227955239697</c:v>
                </c:pt>
                <c:pt idx="178">
                  <c:v>87.475350627895295</c:v>
                </c:pt>
                <c:pt idx="179">
                  <c:v>86.160618226456904</c:v>
                </c:pt>
                <c:pt idx="180">
                  <c:v>86.162388230603099</c:v>
                </c:pt>
                <c:pt idx="181">
                  <c:v>86.162388230603099</c:v>
                </c:pt>
                <c:pt idx="182">
                  <c:v>86.162388230603099</c:v>
                </c:pt>
                <c:pt idx="183">
                  <c:v>86.697434451672294</c:v>
                </c:pt>
                <c:pt idx="184">
                  <c:v>84.884136164917095</c:v>
                </c:pt>
                <c:pt idx="185">
                  <c:v>86.269023503075402</c:v>
                </c:pt>
                <c:pt idx="186">
                  <c:v>87.879956528787005</c:v>
                </c:pt>
                <c:pt idx="187">
                  <c:v>88.340324039018</c:v>
                </c:pt>
                <c:pt idx="188">
                  <c:v>88.340324039018</c:v>
                </c:pt>
                <c:pt idx="189">
                  <c:v>88.340324039018</c:v>
                </c:pt>
                <c:pt idx="190">
                  <c:v>87.918654519456894</c:v>
                </c:pt>
                <c:pt idx="191">
                  <c:v>88.348800188341698</c:v>
                </c:pt>
                <c:pt idx="192">
                  <c:v>87.460353038731</c:v>
                </c:pt>
                <c:pt idx="193">
                  <c:v>86.144956215927195</c:v>
                </c:pt>
                <c:pt idx="194">
                  <c:v>87.655042293459999</c:v>
                </c:pt>
                <c:pt idx="195">
                  <c:v>87.655042293459999</c:v>
                </c:pt>
                <c:pt idx="196">
                  <c:v>87.655042293459999</c:v>
                </c:pt>
                <c:pt idx="197">
                  <c:v>88.460947355309301</c:v>
                </c:pt>
                <c:pt idx="198">
                  <c:v>89.677261794827402</c:v>
                </c:pt>
                <c:pt idx="199">
                  <c:v>89.445872732152495</c:v>
                </c:pt>
                <c:pt idx="200">
                  <c:v>89.809674784217705</c:v>
                </c:pt>
                <c:pt idx="201">
                  <c:v>90.051646093723605</c:v>
                </c:pt>
                <c:pt idx="202">
                  <c:v>90.051646093723605</c:v>
                </c:pt>
                <c:pt idx="203">
                  <c:v>90.051646093723605</c:v>
                </c:pt>
                <c:pt idx="204">
                  <c:v>90.207348476934897</c:v>
                </c:pt>
                <c:pt idx="205">
                  <c:v>90.2522598122262</c:v>
                </c:pt>
                <c:pt idx="206">
                  <c:v>90.652996786254306</c:v>
                </c:pt>
                <c:pt idx="207">
                  <c:v>91.583870974909402</c:v>
                </c:pt>
                <c:pt idx="208">
                  <c:v>92.713161765325395</c:v>
                </c:pt>
                <c:pt idx="209">
                  <c:v>92.713161765325395</c:v>
                </c:pt>
                <c:pt idx="210">
                  <c:v>92.713161765325395</c:v>
                </c:pt>
                <c:pt idx="211">
                  <c:v>92.5504591762205</c:v>
                </c:pt>
                <c:pt idx="212">
                  <c:v>92.318295197082506</c:v>
                </c:pt>
                <c:pt idx="213">
                  <c:v>92.736431735581903</c:v>
                </c:pt>
                <c:pt idx="214">
                  <c:v>92.907493156530194</c:v>
                </c:pt>
                <c:pt idx="215">
                  <c:v>92.229317517720105</c:v>
                </c:pt>
                <c:pt idx="216">
                  <c:v>92.229317517720105</c:v>
                </c:pt>
                <c:pt idx="217">
                  <c:v>92.229317517720105</c:v>
                </c:pt>
                <c:pt idx="218">
                  <c:v>92.891948054219597</c:v>
                </c:pt>
                <c:pt idx="219">
                  <c:v>92.317140801156498</c:v>
                </c:pt>
                <c:pt idx="220">
                  <c:v>93.0418960584053</c:v>
                </c:pt>
                <c:pt idx="221">
                  <c:v>93.199305930947006</c:v>
                </c:pt>
                <c:pt idx="222">
                  <c:v>93.332152817215402</c:v>
                </c:pt>
                <c:pt idx="223">
                  <c:v>93.332152817215402</c:v>
                </c:pt>
                <c:pt idx="224">
                  <c:v>93.332152817215402</c:v>
                </c:pt>
                <c:pt idx="225">
                  <c:v>93.674001692025996</c:v>
                </c:pt>
                <c:pt idx="226">
                  <c:v>93.828542472688795</c:v>
                </c:pt>
                <c:pt idx="227">
                  <c:v>93.0317479231406</c:v>
                </c:pt>
                <c:pt idx="228">
                  <c:v>93.441337294889706</c:v>
                </c:pt>
                <c:pt idx="229">
                  <c:v>92.812349467013206</c:v>
                </c:pt>
                <c:pt idx="230">
                  <c:v>92.812349467013206</c:v>
                </c:pt>
                <c:pt idx="231">
                  <c:v>92.812349467013206</c:v>
                </c:pt>
                <c:pt idx="232">
                  <c:v>91.982033044288897</c:v>
                </c:pt>
                <c:pt idx="233">
                  <c:v>91.596696931228195</c:v>
                </c:pt>
                <c:pt idx="234">
                  <c:v>91.741198583197402</c:v>
                </c:pt>
                <c:pt idx="235">
                  <c:v>92.058938557295605</c:v>
                </c:pt>
                <c:pt idx="236">
                  <c:v>90.532314458327605</c:v>
                </c:pt>
                <c:pt idx="237">
                  <c:v>90.532314458327605</c:v>
                </c:pt>
                <c:pt idx="238">
                  <c:v>90.532314458327605</c:v>
                </c:pt>
                <c:pt idx="239">
                  <c:v>89.763193102311902</c:v>
                </c:pt>
                <c:pt idx="240">
                  <c:v>89.203765809941501</c:v>
                </c:pt>
                <c:pt idx="241">
                  <c:v>88.156378187122399</c:v>
                </c:pt>
                <c:pt idx="242">
                  <c:v>86.643503674557493</c:v>
                </c:pt>
                <c:pt idx="243">
                  <c:v>88.385383527351095</c:v>
                </c:pt>
                <c:pt idx="244">
                  <c:v>88.385383527351095</c:v>
                </c:pt>
                <c:pt idx="245">
                  <c:v>88.385383527351095</c:v>
                </c:pt>
                <c:pt idx="246">
                  <c:v>87.895316020342904</c:v>
                </c:pt>
                <c:pt idx="247">
                  <c:v>88.067642000252405</c:v>
                </c:pt>
                <c:pt idx="248">
                  <c:v>87.536908471284704</c:v>
                </c:pt>
                <c:pt idx="249">
                  <c:v>87.973257590936896</c:v>
                </c:pt>
                <c:pt idx="250">
                  <c:v>89.284525518577695</c:v>
                </c:pt>
                <c:pt idx="251">
                  <c:v>89.284525518577695</c:v>
                </c:pt>
                <c:pt idx="252">
                  <c:v>89.284525518577695</c:v>
                </c:pt>
                <c:pt idx="253">
                  <c:v>90.838328989049501</c:v>
                </c:pt>
                <c:pt idx="254">
                  <c:v>89.488187789217093</c:v>
                </c:pt>
                <c:pt idx="255">
                  <c:v>88.744804583521798</c:v>
                </c:pt>
                <c:pt idx="256">
                  <c:v>88.137413772333304</c:v>
                </c:pt>
                <c:pt idx="257">
                  <c:v>86.771893263977404</c:v>
                </c:pt>
                <c:pt idx="258">
                  <c:v>86.771893263977404</c:v>
                </c:pt>
                <c:pt idx="259">
                  <c:v>86.771893263977404</c:v>
                </c:pt>
                <c:pt idx="260">
                  <c:v>86.692936284764201</c:v>
                </c:pt>
                <c:pt idx="261">
                  <c:v>85.784538695572905</c:v>
                </c:pt>
                <c:pt idx="262">
                  <c:v>86.541365563674503</c:v>
                </c:pt>
                <c:pt idx="263">
                  <c:v>85.032887097763606</c:v>
                </c:pt>
                <c:pt idx="264">
                  <c:v>83.067072306056104</c:v>
                </c:pt>
                <c:pt idx="265">
                  <c:v>83.067072306056104</c:v>
                </c:pt>
                <c:pt idx="266">
                  <c:v>83.067072306056104</c:v>
                </c:pt>
                <c:pt idx="267">
                  <c:v>82.750574456724394</c:v>
                </c:pt>
                <c:pt idx="268">
                  <c:v>82.691683899990807</c:v>
                </c:pt>
                <c:pt idx="269">
                  <c:v>82.972174126261706</c:v>
                </c:pt>
                <c:pt idx="270">
                  <c:v>81.641983251556894</c:v>
                </c:pt>
                <c:pt idx="271">
                  <c:v>82.617969309594301</c:v>
                </c:pt>
                <c:pt idx="272">
                  <c:v>82.617969309594301</c:v>
                </c:pt>
                <c:pt idx="273">
                  <c:v>82.617969309594301</c:v>
                </c:pt>
                <c:pt idx="274">
                  <c:v>83.229302350660006</c:v>
                </c:pt>
                <c:pt idx="275">
                  <c:v>85.828269223518205</c:v>
                </c:pt>
                <c:pt idx="276">
                  <c:v>85.008605586213804</c:v>
                </c:pt>
                <c:pt idx="277">
                  <c:v>84.435238200286193</c:v>
                </c:pt>
                <c:pt idx="278">
                  <c:v>83.495147283585496</c:v>
                </c:pt>
                <c:pt idx="279">
                  <c:v>83.495147283585496</c:v>
                </c:pt>
                <c:pt idx="280">
                  <c:v>83.495147283585496</c:v>
                </c:pt>
                <c:pt idx="281">
                  <c:v>83.151514749620304</c:v>
                </c:pt>
                <c:pt idx="282">
                  <c:v>82.685431589183594</c:v>
                </c:pt>
                <c:pt idx="283">
                  <c:v>82.2796704728881</c:v>
                </c:pt>
                <c:pt idx="284">
                  <c:v>82.9182935783913</c:v>
                </c:pt>
                <c:pt idx="285">
                  <c:v>83.352873904473597</c:v>
                </c:pt>
                <c:pt idx="286">
                  <c:v>83.352873904473597</c:v>
                </c:pt>
                <c:pt idx="287">
                  <c:v>83.352873904473597</c:v>
                </c:pt>
                <c:pt idx="288">
                  <c:v>84.854872663680894</c:v>
                </c:pt>
                <c:pt idx="289">
                  <c:v>85.148260777165603</c:v>
                </c:pt>
                <c:pt idx="290">
                  <c:v>84.733088392755803</c:v>
                </c:pt>
                <c:pt idx="291">
                  <c:v>84.929641559950198</c:v>
                </c:pt>
                <c:pt idx="292">
                  <c:v>84.435994515826295</c:v>
                </c:pt>
                <c:pt idx="293">
                  <c:v>84.435994515826295</c:v>
                </c:pt>
                <c:pt idx="294">
                  <c:v>84.435994515826295</c:v>
                </c:pt>
                <c:pt idx="295">
                  <c:v>85.5948177152342</c:v>
                </c:pt>
                <c:pt idx="296">
                  <c:v>86.838155959135605</c:v>
                </c:pt>
                <c:pt idx="297">
                  <c:v>87.361634545910206</c:v>
                </c:pt>
                <c:pt idx="298">
                  <c:v>87.320253001976198</c:v>
                </c:pt>
                <c:pt idx="299">
                  <c:v>87.446180692826104</c:v>
                </c:pt>
                <c:pt idx="300">
                  <c:v>87.446180692826104</c:v>
                </c:pt>
                <c:pt idx="301">
                  <c:v>87.446180692826104</c:v>
                </c:pt>
                <c:pt idx="302">
                  <c:v>87.759943673989497</c:v>
                </c:pt>
                <c:pt idx="303">
                  <c:v>88.262717514954701</c:v>
                </c:pt>
                <c:pt idx="304">
                  <c:v>87.986548870707296</c:v>
                </c:pt>
                <c:pt idx="305">
                  <c:v>87.188152743354706</c:v>
                </c:pt>
                <c:pt idx="306">
                  <c:v>88.800835881244694</c:v>
                </c:pt>
                <c:pt idx="307">
                  <c:v>88.800835881244694</c:v>
                </c:pt>
                <c:pt idx="308">
                  <c:v>88.800835881244694</c:v>
                </c:pt>
                <c:pt idx="309">
                  <c:v>89.029975649067296</c:v>
                </c:pt>
                <c:pt idx="310">
                  <c:v>89.688653989577901</c:v>
                </c:pt>
                <c:pt idx="311">
                  <c:v>89.427479506237603</c:v>
                </c:pt>
                <c:pt idx="312">
                  <c:v>91.832753272011303</c:v>
                </c:pt>
                <c:pt idx="313">
                  <c:v>91.895601211907106</c:v>
                </c:pt>
                <c:pt idx="314">
                  <c:v>91.895601211907106</c:v>
                </c:pt>
                <c:pt idx="315">
                  <c:v>91.895601211907106</c:v>
                </c:pt>
                <c:pt idx="316">
                  <c:v>92.044781255308095</c:v>
                </c:pt>
                <c:pt idx="317">
                  <c:v>92.389226751207104</c:v>
                </c:pt>
                <c:pt idx="318">
                  <c:v>91.534761730133695</c:v>
                </c:pt>
                <c:pt idx="319">
                  <c:v>91.183521784509296</c:v>
                </c:pt>
                <c:pt idx="320">
                  <c:v>92.217076490843198</c:v>
                </c:pt>
                <c:pt idx="321">
                  <c:v>92.217076490843198</c:v>
                </c:pt>
                <c:pt idx="322">
                  <c:v>92.217076490843198</c:v>
                </c:pt>
                <c:pt idx="323">
                  <c:v>92.144047124874803</c:v>
                </c:pt>
                <c:pt idx="324">
                  <c:v>92.835307265300699</c:v>
                </c:pt>
                <c:pt idx="325">
                  <c:v>93.361980103906404</c:v>
                </c:pt>
                <c:pt idx="326">
                  <c:v>93.777822587132604</c:v>
                </c:pt>
                <c:pt idx="327">
                  <c:v>93.792717734329997</c:v>
                </c:pt>
                <c:pt idx="328">
                  <c:v>93.792717734329997</c:v>
                </c:pt>
                <c:pt idx="329">
                  <c:v>93.792717734329997</c:v>
                </c:pt>
                <c:pt idx="330">
                  <c:v>93.210272392756593</c:v>
                </c:pt>
                <c:pt idx="331">
                  <c:v>93.153109146082798</c:v>
                </c:pt>
                <c:pt idx="332">
                  <c:v>93.801354016342501</c:v>
                </c:pt>
                <c:pt idx="333">
                  <c:v>94.593981309459394</c:v>
                </c:pt>
                <c:pt idx="334">
                  <c:v>94.435610512118899</c:v>
                </c:pt>
                <c:pt idx="335">
                  <c:v>94.435610512118899</c:v>
                </c:pt>
                <c:pt idx="336">
                  <c:v>94.435610512118899</c:v>
                </c:pt>
                <c:pt idx="337">
                  <c:v>94.064524974141804</c:v>
                </c:pt>
                <c:pt idx="338">
                  <c:v>93.537637427639098</c:v>
                </c:pt>
                <c:pt idx="339">
                  <c:v>92.937826056983297</c:v>
                </c:pt>
                <c:pt idx="340">
                  <c:v>92.778719814882706</c:v>
                </c:pt>
                <c:pt idx="341">
                  <c:v>93.548777995200098</c:v>
                </c:pt>
                <c:pt idx="342">
                  <c:v>93.548777995200098</c:v>
                </c:pt>
                <c:pt idx="343">
                  <c:v>93.548777995200098</c:v>
                </c:pt>
                <c:pt idx="344">
                  <c:v>93.078480508467905</c:v>
                </c:pt>
                <c:pt idx="345">
                  <c:v>94.244858655004506</c:v>
                </c:pt>
                <c:pt idx="346">
                  <c:v>94.214110208627901</c:v>
                </c:pt>
                <c:pt idx="347">
                  <c:v>91.543717507101505</c:v>
                </c:pt>
                <c:pt idx="348">
                  <c:v>90.462560644648406</c:v>
                </c:pt>
                <c:pt idx="349">
                  <c:v>90.462560644648406</c:v>
                </c:pt>
                <c:pt idx="350">
                  <c:v>90.462560644648406</c:v>
                </c:pt>
                <c:pt idx="351">
                  <c:v>90.694930515202302</c:v>
                </c:pt>
                <c:pt idx="352">
                  <c:v>90.3501565236879</c:v>
                </c:pt>
                <c:pt idx="353">
                  <c:v>91.902381128635895</c:v>
                </c:pt>
                <c:pt idx="354">
                  <c:v>91.037125236841604</c:v>
                </c:pt>
                <c:pt idx="355">
                  <c:v>91.045574022654904</c:v>
                </c:pt>
                <c:pt idx="356">
                  <c:v>91.045574022654904</c:v>
                </c:pt>
                <c:pt idx="357">
                  <c:v>91.045574022654904</c:v>
                </c:pt>
                <c:pt idx="358">
                  <c:v>91.042699947524596</c:v>
                </c:pt>
                <c:pt idx="359">
                  <c:v>91.161646404640805</c:v>
                </c:pt>
                <c:pt idx="360">
                  <c:v>91.067458452473403</c:v>
                </c:pt>
                <c:pt idx="361">
                  <c:v>91.672689086357195</c:v>
                </c:pt>
                <c:pt idx="362">
                  <c:v>90.507965659129397</c:v>
                </c:pt>
                <c:pt idx="363">
                  <c:v>90.507965659129397</c:v>
                </c:pt>
              </c:numCache>
            </c:numRef>
          </c:val>
          <c:smooth val="0"/>
          <c:extLst>
            <c:ext xmlns:c16="http://schemas.microsoft.com/office/drawing/2014/chart" uri="{C3380CC4-5D6E-409C-BE32-E72D297353CC}">
              <c16:uniqueId val="{00000004-764D-4DA5-BDE6-7B9B30E50EC9}"/>
            </c:ext>
          </c:extLst>
        </c:ser>
        <c:ser>
          <c:idx val="5"/>
          <c:order val="5"/>
          <c:tx>
            <c:strRef>
              <c:f>'Daily Frequency'!$G$6</c:f>
              <c:strCache>
                <c:ptCount val="1"/>
                <c:pt idx="0">
                  <c:v>MSCI Europe Mid Cap</c:v>
                </c:pt>
              </c:strCache>
            </c:strRef>
          </c:tx>
          <c:spPr>
            <a:ln w="22225" cap="rnd">
              <a:solidFill>
                <a:schemeClr val="accent6"/>
              </a:solidFill>
              <a:round/>
            </a:ln>
            <a:effectLst/>
          </c:spPr>
          <c:marker>
            <c:symbol val="none"/>
          </c:marker>
          <c:cat>
            <c:numRef>
              <c:f>'Daily Frequency'!$A$7:$A$371</c:f>
              <c:numCache>
                <c:formatCode>dd/mm/yy;dd/mm/yy</c:formatCode>
                <c:ptCount val="364"/>
                <c:pt idx="0">
                  <c:v>44563</c:v>
                </c:pt>
                <c:pt idx="1">
                  <c:v>44564</c:v>
                </c:pt>
                <c:pt idx="2">
                  <c:v>44565</c:v>
                </c:pt>
                <c:pt idx="3">
                  <c:v>44566</c:v>
                </c:pt>
                <c:pt idx="4">
                  <c:v>44567</c:v>
                </c:pt>
                <c:pt idx="5">
                  <c:v>44568</c:v>
                </c:pt>
                <c:pt idx="6">
                  <c:v>44569</c:v>
                </c:pt>
                <c:pt idx="7">
                  <c:v>44570</c:v>
                </c:pt>
                <c:pt idx="8">
                  <c:v>44571</c:v>
                </c:pt>
                <c:pt idx="9">
                  <c:v>44572</c:v>
                </c:pt>
                <c:pt idx="10">
                  <c:v>44573</c:v>
                </c:pt>
                <c:pt idx="11">
                  <c:v>44574</c:v>
                </c:pt>
                <c:pt idx="12">
                  <c:v>44575</c:v>
                </c:pt>
                <c:pt idx="13">
                  <c:v>44576</c:v>
                </c:pt>
                <c:pt idx="14">
                  <c:v>44577</c:v>
                </c:pt>
                <c:pt idx="15">
                  <c:v>44578</c:v>
                </c:pt>
                <c:pt idx="16">
                  <c:v>44579</c:v>
                </c:pt>
                <c:pt idx="17">
                  <c:v>44580</c:v>
                </c:pt>
                <c:pt idx="18">
                  <c:v>44581</c:v>
                </c:pt>
                <c:pt idx="19">
                  <c:v>44582</c:v>
                </c:pt>
                <c:pt idx="20">
                  <c:v>44583</c:v>
                </c:pt>
                <c:pt idx="21">
                  <c:v>44584</c:v>
                </c:pt>
                <c:pt idx="22">
                  <c:v>44585</c:v>
                </c:pt>
                <c:pt idx="23">
                  <c:v>44586</c:v>
                </c:pt>
                <c:pt idx="24">
                  <c:v>44587</c:v>
                </c:pt>
                <c:pt idx="25">
                  <c:v>44588</c:v>
                </c:pt>
                <c:pt idx="26">
                  <c:v>44589</c:v>
                </c:pt>
                <c:pt idx="27">
                  <c:v>44590</c:v>
                </c:pt>
                <c:pt idx="28">
                  <c:v>44591</c:v>
                </c:pt>
                <c:pt idx="29">
                  <c:v>44592</c:v>
                </c:pt>
                <c:pt idx="30">
                  <c:v>44593</c:v>
                </c:pt>
                <c:pt idx="31">
                  <c:v>44594</c:v>
                </c:pt>
                <c:pt idx="32">
                  <c:v>44595</c:v>
                </c:pt>
                <c:pt idx="33">
                  <c:v>44596</c:v>
                </c:pt>
                <c:pt idx="34">
                  <c:v>44597</c:v>
                </c:pt>
                <c:pt idx="35">
                  <c:v>44598</c:v>
                </c:pt>
                <c:pt idx="36">
                  <c:v>44599</c:v>
                </c:pt>
                <c:pt idx="37">
                  <c:v>44600</c:v>
                </c:pt>
                <c:pt idx="38">
                  <c:v>44601</c:v>
                </c:pt>
                <c:pt idx="39">
                  <c:v>44602</c:v>
                </c:pt>
                <c:pt idx="40">
                  <c:v>44603</c:v>
                </c:pt>
                <c:pt idx="41">
                  <c:v>44604</c:v>
                </c:pt>
                <c:pt idx="42">
                  <c:v>44605</c:v>
                </c:pt>
                <c:pt idx="43">
                  <c:v>44606</c:v>
                </c:pt>
                <c:pt idx="44">
                  <c:v>44607</c:v>
                </c:pt>
                <c:pt idx="45">
                  <c:v>44608</c:v>
                </c:pt>
                <c:pt idx="46">
                  <c:v>44609</c:v>
                </c:pt>
                <c:pt idx="47">
                  <c:v>44610</c:v>
                </c:pt>
                <c:pt idx="48">
                  <c:v>44611</c:v>
                </c:pt>
                <c:pt idx="49">
                  <c:v>44612</c:v>
                </c:pt>
                <c:pt idx="50">
                  <c:v>44613</c:v>
                </c:pt>
                <c:pt idx="51">
                  <c:v>44614</c:v>
                </c:pt>
                <c:pt idx="52">
                  <c:v>44615</c:v>
                </c:pt>
                <c:pt idx="53">
                  <c:v>44616</c:v>
                </c:pt>
                <c:pt idx="54">
                  <c:v>44617</c:v>
                </c:pt>
                <c:pt idx="55">
                  <c:v>44618</c:v>
                </c:pt>
                <c:pt idx="56">
                  <c:v>44619</c:v>
                </c:pt>
                <c:pt idx="57">
                  <c:v>44620</c:v>
                </c:pt>
                <c:pt idx="58">
                  <c:v>44621</c:v>
                </c:pt>
                <c:pt idx="59">
                  <c:v>44622</c:v>
                </c:pt>
                <c:pt idx="60">
                  <c:v>44623</c:v>
                </c:pt>
                <c:pt idx="61">
                  <c:v>44624</c:v>
                </c:pt>
                <c:pt idx="62">
                  <c:v>44625</c:v>
                </c:pt>
                <c:pt idx="63">
                  <c:v>44626</c:v>
                </c:pt>
                <c:pt idx="64">
                  <c:v>44627</c:v>
                </c:pt>
                <c:pt idx="65">
                  <c:v>44628</c:v>
                </c:pt>
                <c:pt idx="66">
                  <c:v>44629</c:v>
                </c:pt>
                <c:pt idx="67">
                  <c:v>44630</c:v>
                </c:pt>
                <c:pt idx="68">
                  <c:v>44631</c:v>
                </c:pt>
                <c:pt idx="69">
                  <c:v>44632</c:v>
                </c:pt>
                <c:pt idx="70">
                  <c:v>44633</c:v>
                </c:pt>
                <c:pt idx="71">
                  <c:v>44634</c:v>
                </c:pt>
                <c:pt idx="72">
                  <c:v>44635</c:v>
                </c:pt>
                <c:pt idx="73">
                  <c:v>44636</c:v>
                </c:pt>
                <c:pt idx="74">
                  <c:v>44637</c:v>
                </c:pt>
                <c:pt idx="75">
                  <c:v>44638</c:v>
                </c:pt>
                <c:pt idx="76">
                  <c:v>44639</c:v>
                </c:pt>
                <c:pt idx="77">
                  <c:v>44640</c:v>
                </c:pt>
                <c:pt idx="78">
                  <c:v>44641</c:v>
                </c:pt>
                <c:pt idx="79">
                  <c:v>44642</c:v>
                </c:pt>
                <c:pt idx="80">
                  <c:v>44643</c:v>
                </c:pt>
                <c:pt idx="81">
                  <c:v>44644</c:v>
                </c:pt>
                <c:pt idx="82">
                  <c:v>44645</c:v>
                </c:pt>
                <c:pt idx="83">
                  <c:v>44646</c:v>
                </c:pt>
                <c:pt idx="84">
                  <c:v>44647</c:v>
                </c:pt>
                <c:pt idx="85">
                  <c:v>44648</c:v>
                </c:pt>
                <c:pt idx="86">
                  <c:v>44649</c:v>
                </c:pt>
                <c:pt idx="87">
                  <c:v>44650</c:v>
                </c:pt>
                <c:pt idx="88">
                  <c:v>44651</c:v>
                </c:pt>
                <c:pt idx="89">
                  <c:v>44652</c:v>
                </c:pt>
                <c:pt idx="90">
                  <c:v>44653</c:v>
                </c:pt>
                <c:pt idx="91">
                  <c:v>44654</c:v>
                </c:pt>
                <c:pt idx="92">
                  <c:v>44655</c:v>
                </c:pt>
                <c:pt idx="93">
                  <c:v>44656</c:v>
                </c:pt>
                <c:pt idx="94">
                  <c:v>44657</c:v>
                </c:pt>
                <c:pt idx="95">
                  <c:v>44658</c:v>
                </c:pt>
                <c:pt idx="96">
                  <c:v>44659</c:v>
                </c:pt>
                <c:pt idx="97">
                  <c:v>44660</c:v>
                </c:pt>
                <c:pt idx="98">
                  <c:v>44661</c:v>
                </c:pt>
                <c:pt idx="99">
                  <c:v>44662</c:v>
                </c:pt>
                <c:pt idx="100">
                  <c:v>44663</c:v>
                </c:pt>
                <c:pt idx="101">
                  <c:v>44664</c:v>
                </c:pt>
                <c:pt idx="102">
                  <c:v>44665</c:v>
                </c:pt>
                <c:pt idx="103">
                  <c:v>44666</c:v>
                </c:pt>
                <c:pt idx="104">
                  <c:v>44667</c:v>
                </c:pt>
                <c:pt idx="105">
                  <c:v>44668</c:v>
                </c:pt>
                <c:pt idx="106">
                  <c:v>44669</c:v>
                </c:pt>
                <c:pt idx="107">
                  <c:v>44670</c:v>
                </c:pt>
                <c:pt idx="108">
                  <c:v>44671</c:v>
                </c:pt>
                <c:pt idx="109">
                  <c:v>44672</c:v>
                </c:pt>
                <c:pt idx="110">
                  <c:v>44673</c:v>
                </c:pt>
                <c:pt idx="111">
                  <c:v>44674</c:v>
                </c:pt>
                <c:pt idx="112">
                  <c:v>44675</c:v>
                </c:pt>
                <c:pt idx="113">
                  <c:v>44676</c:v>
                </c:pt>
                <c:pt idx="114">
                  <c:v>44677</c:v>
                </c:pt>
                <c:pt idx="115">
                  <c:v>44678</c:v>
                </c:pt>
                <c:pt idx="116">
                  <c:v>44679</c:v>
                </c:pt>
                <c:pt idx="117">
                  <c:v>44680</c:v>
                </c:pt>
                <c:pt idx="118">
                  <c:v>44681</c:v>
                </c:pt>
                <c:pt idx="119">
                  <c:v>44682</c:v>
                </c:pt>
                <c:pt idx="120">
                  <c:v>44683</c:v>
                </c:pt>
                <c:pt idx="121">
                  <c:v>44684</c:v>
                </c:pt>
                <c:pt idx="122">
                  <c:v>44685</c:v>
                </c:pt>
                <c:pt idx="123">
                  <c:v>44686</c:v>
                </c:pt>
                <c:pt idx="124">
                  <c:v>44687</c:v>
                </c:pt>
                <c:pt idx="125">
                  <c:v>44688</c:v>
                </c:pt>
                <c:pt idx="126">
                  <c:v>44689</c:v>
                </c:pt>
                <c:pt idx="127">
                  <c:v>44690</c:v>
                </c:pt>
                <c:pt idx="128">
                  <c:v>44691</c:v>
                </c:pt>
                <c:pt idx="129">
                  <c:v>44692</c:v>
                </c:pt>
                <c:pt idx="130">
                  <c:v>44693</c:v>
                </c:pt>
                <c:pt idx="131">
                  <c:v>44694</c:v>
                </c:pt>
                <c:pt idx="132">
                  <c:v>44695</c:v>
                </c:pt>
                <c:pt idx="133">
                  <c:v>44696</c:v>
                </c:pt>
                <c:pt idx="134">
                  <c:v>44697</c:v>
                </c:pt>
                <c:pt idx="135">
                  <c:v>44698</c:v>
                </c:pt>
                <c:pt idx="136">
                  <c:v>44699</c:v>
                </c:pt>
                <c:pt idx="137">
                  <c:v>44700</c:v>
                </c:pt>
                <c:pt idx="138">
                  <c:v>44701</c:v>
                </c:pt>
                <c:pt idx="139">
                  <c:v>44702</c:v>
                </c:pt>
                <c:pt idx="140">
                  <c:v>44703</c:v>
                </c:pt>
                <c:pt idx="141">
                  <c:v>44704</c:v>
                </c:pt>
                <c:pt idx="142">
                  <c:v>44705</c:v>
                </c:pt>
                <c:pt idx="143">
                  <c:v>44706</c:v>
                </c:pt>
                <c:pt idx="144">
                  <c:v>44707</c:v>
                </c:pt>
                <c:pt idx="145">
                  <c:v>44708</c:v>
                </c:pt>
                <c:pt idx="146">
                  <c:v>44709</c:v>
                </c:pt>
                <c:pt idx="147">
                  <c:v>44710</c:v>
                </c:pt>
                <c:pt idx="148">
                  <c:v>44711</c:v>
                </c:pt>
                <c:pt idx="149">
                  <c:v>44712</c:v>
                </c:pt>
                <c:pt idx="150">
                  <c:v>44713</c:v>
                </c:pt>
                <c:pt idx="151">
                  <c:v>44714</c:v>
                </c:pt>
                <c:pt idx="152">
                  <c:v>44715</c:v>
                </c:pt>
                <c:pt idx="153">
                  <c:v>44716</c:v>
                </c:pt>
                <c:pt idx="154">
                  <c:v>44717</c:v>
                </c:pt>
                <c:pt idx="155">
                  <c:v>44718</c:v>
                </c:pt>
                <c:pt idx="156">
                  <c:v>44719</c:v>
                </c:pt>
                <c:pt idx="157">
                  <c:v>44720</c:v>
                </c:pt>
                <c:pt idx="158">
                  <c:v>44721</c:v>
                </c:pt>
                <c:pt idx="159">
                  <c:v>44722</c:v>
                </c:pt>
                <c:pt idx="160">
                  <c:v>44723</c:v>
                </c:pt>
                <c:pt idx="161">
                  <c:v>44724</c:v>
                </c:pt>
                <c:pt idx="162">
                  <c:v>44725</c:v>
                </c:pt>
                <c:pt idx="163">
                  <c:v>44726</c:v>
                </c:pt>
                <c:pt idx="164">
                  <c:v>44727</c:v>
                </c:pt>
                <c:pt idx="165">
                  <c:v>44728</c:v>
                </c:pt>
                <c:pt idx="166">
                  <c:v>44729</c:v>
                </c:pt>
                <c:pt idx="167">
                  <c:v>44730</c:v>
                </c:pt>
                <c:pt idx="168">
                  <c:v>44731</c:v>
                </c:pt>
                <c:pt idx="169">
                  <c:v>44732</c:v>
                </c:pt>
                <c:pt idx="170">
                  <c:v>44733</c:v>
                </c:pt>
                <c:pt idx="171">
                  <c:v>44734</c:v>
                </c:pt>
                <c:pt idx="172">
                  <c:v>44735</c:v>
                </c:pt>
                <c:pt idx="173">
                  <c:v>44736</c:v>
                </c:pt>
                <c:pt idx="174">
                  <c:v>44737</c:v>
                </c:pt>
                <c:pt idx="175">
                  <c:v>44738</c:v>
                </c:pt>
                <c:pt idx="176">
                  <c:v>44739</c:v>
                </c:pt>
                <c:pt idx="177">
                  <c:v>44740</c:v>
                </c:pt>
                <c:pt idx="178">
                  <c:v>44741</c:v>
                </c:pt>
                <c:pt idx="179">
                  <c:v>44742</c:v>
                </c:pt>
                <c:pt idx="180">
                  <c:v>44743</c:v>
                </c:pt>
                <c:pt idx="181">
                  <c:v>44744</c:v>
                </c:pt>
                <c:pt idx="182">
                  <c:v>44745</c:v>
                </c:pt>
                <c:pt idx="183">
                  <c:v>44746</c:v>
                </c:pt>
                <c:pt idx="184">
                  <c:v>44747</c:v>
                </c:pt>
                <c:pt idx="185">
                  <c:v>44748</c:v>
                </c:pt>
                <c:pt idx="186">
                  <c:v>44749</c:v>
                </c:pt>
                <c:pt idx="187">
                  <c:v>44750</c:v>
                </c:pt>
                <c:pt idx="188">
                  <c:v>44751</c:v>
                </c:pt>
                <c:pt idx="189">
                  <c:v>44752</c:v>
                </c:pt>
                <c:pt idx="190">
                  <c:v>44753</c:v>
                </c:pt>
                <c:pt idx="191">
                  <c:v>44754</c:v>
                </c:pt>
                <c:pt idx="192">
                  <c:v>44755</c:v>
                </c:pt>
                <c:pt idx="193">
                  <c:v>44756</c:v>
                </c:pt>
                <c:pt idx="194">
                  <c:v>44757</c:v>
                </c:pt>
                <c:pt idx="195">
                  <c:v>44758</c:v>
                </c:pt>
                <c:pt idx="196">
                  <c:v>44759</c:v>
                </c:pt>
                <c:pt idx="197">
                  <c:v>44760</c:v>
                </c:pt>
                <c:pt idx="198">
                  <c:v>44761</c:v>
                </c:pt>
                <c:pt idx="199">
                  <c:v>44762</c:v>
                </c:pt>
                <c:pt idx="200">
                  <c:v>44763</c:v>
                </c:pt>
                <c:pt idx="201">
                  <c:v>44764</c:v>
                </c:pt>
                <c:pt idx="202">
                  <c:v>44765</c:v>
                </c:pt>
                <c:pt idx="203">
                  <c:v>44766</c:v>
                </c:pt>
                <c:pt idx="204">
                  <c:v>44767</c:v>
                </c:pt>
                <c:pt idx="205">
                  <c:v>44768</c:v>
                </c:pt>
                <c:pt idx="206">
                  <c:v>44769</c:v>
                </c:pt>
                <c:pt idx="207">
                  <c:v>44770</c:v>
                </c:pt>
                <c:pt idx="208">
                  <c:v>44771</c:v>
                </c:pt>
                <c:pt idx="209">
                  <c:v>44772</c:v>
                </c:pt>
                <c:pt idx="210">
                  <c:v>44773</c:v>
                </c:pt>
                <c:pt idx="211">
                  <c:v>44774</c:v>
                </c:pt>
                <c:pt idx="212">
                  <c:v>44775</c:v>
                </c:pt>
                <c:pt idx="213">
                  <c:v>44776</c:v>
                </c:pt>
                <c:pt idx="214">
                  <c:v>44777</c:v>
                </c:pt>
                <c:pt idx="215">
                  <c:v>44778</c:v>
                </c:pt>
                <c:pt idx="216">
                  <c:v>44779</c:v>
                </c:pt>
                <c:pt idx="217">
                  <c:v>44780</c:v>
                </c:pt>
                <c:pt idx="218">
                  <c:v>44781</c:v>
                </c:pt>
                <c:pt idx="219">
                  <c:v>44782</c:v>
                </c:pt>
                <c:pt idx="220">
                  <c:v>44783</c:v>
                </c:pt>
                <c:pt idx="221">
                  <c:v>44784</c:v>
                </c:pt>
                <c:pt idx="222">
                  <c:v>44785</c:v>
                </c:pt>
                <c:pt idx="223">
                  <c:v>44786</c:v>
                </c:pt>
                <c:pt idx="224">
                  <c:v>44787</c:v>
                </c:pt>
                <c:pt idx="225">
                  <c:v>44788</c:v>
                </c:pt>
                <c:pt idx="226">
                  <c:v>44789</c:v>
                </c:pt>
                <c:pt idx="227">
                  <c:v>44790</c:v>
                </c:pt>
                <c:pt idx="228">
                  <c:v>44791</c:v>
                </c:pt>
                <c:pt idx="229">
                  <c:v>44792</c:v>
                </c:pt>
                <c:pt idx="230">
                  <c:v>44793</c:v>
                </c:pt>
                <c:pt idx="231">
                  <c:v>44794</c:v>
                </c:pt>
                <c:pt idx="232">
                  <c:v>44795</c:v>
                </c:pt>
                <c:pt idx="233">
                  <c:v>44796</c:v>
                </c:pt>
                <c:pt idx="234">
                  <c:v>44797</c:v>
                </c:pt>
                <c:pt idx="235">
                  <c:v>44798</c:v>
                </c:pt>
                <c:pt idx="236">
                  <c:v>44799</c:v>
                </c:pt>
                <c:pt idx="237">
                  <c:v>44800</c:v>
                </c:pt>
                <c:pt idx="238">
                  <c:v>44801</c:v>
                </c:pt>
                <c:pt idx="239">
                  <c:v>44802</c:v>
                </c:pt>
                <c:pt idx="240">
                  <c:v>44803</c:v>
                </c:pt>
                <c:pt idx="241">
                  <c:v>44804</c:v>
                </c:pt>
                <c:pt idx="242">
                  <c:v>44805</c:v>
                </c:pt>
                <c:pt idx="243">
                  <c:v>44806</c:v>
                </c:pt>
                <c:pt idx="244">
                  <c:v>44807</c:v>
                </c:pt>
                <c:pt idx="245">
                  <c:v>44808</c:v>
                </c:pt>
                <c:pt idx="246">
                  <c:v>44809</c:v>
                </c:pt>
                <c:pt idx="247">
                  <c:v>44810</c:v>
                </c:pt>
                <c:pt idx="248">
                  <c:v>44811</c:v>
                </c:pt>
                <c:pt idx="249">
                  <c:v>44812</c:v>
                </c:pt>
                <c:pt idx="250">
                  <c:v>44813</c:v>
                </c:pt>
                <c:pt idx="251">
                  <c:v>44814</c:v>
                </c:pt>
                <c:pt idx="252">
                  <c:v>44815</c:v>
                </c:pt>
                <c:pt idx="253">
                  <c:v>44816</c:v>
                </c:pt>
                <c:pt idx="254">
                  <c:v>44817</c:v>
                </c:pt>
                <c:pt idx="255">
                  <c:v>44818</c:v>
                </c:pt>
                <c:pt idx="256">
                  <c:v>44819</c:v>
                </c:pt>
                <c:pt idx="257">
                  <c:v>44820</c:v>
                </c:pt>
                <c:pt idx="258">
                  <c:v>44821</c:v>
                </c:pt>
                <c:pt idx="259">
                  <c:v>44822</c:v>
                </c:pt>
                <c:pt idx="260">
                  <c:v>44823</c:v>
                </c:pt>
                <c:pt idx="261">
                  <c:v>44824</c:v>
                </c:pt>
                <c:pt idx="262">
                  <c:v>44825</c:v>
                </c:pt>
                <c:pt idx="263">
                  <c:v>44826</c:v>
                </c:pt>
                <c:pt idx="264">
                  <c:v>44827</c:v>
                </c:pt>
                <c:pt idx="265">
                  <c:v>44828</c:v>
                </c:pt>
                <c:pt idx="266">
                  <c:v>44829</c:v>
                </c:pt>
                <c:pt idx="267">
                  <c:v>44830</c:v>
                </c:pt>
                <c:pt idx="268">
                  <c:v>44831</c:v>
                </c:pt>
                <c:pt idx="269">
                  <c:v>44832</c:v>
                </c:pt>
                <c:pt idx="270">
                  <c:v>44833</c:v>
                </c:pt>
                <c:pt idx="271">
                  <c:v>44834</c:v>
                </c:pt>
                <c:pt idx="272">
                  <c:v>44835</c:v>
                </c:pt>
                <c:pt idx="273">
                  <c:v>44836</c:v>
                </c:pt>
                <c:pt idx="274">
                  <c:v>44837</c:v>
                </c:pt>
                <c:pt idx="275">
                  <c:v>44838</c:v>
                </c:pt>
                <c:pt idx="276">
                  <c:v>44839</c:v>
                </c:pt>
                <c:pt idx="277">
                  <c:v>44840</c:v>
                </c:pt>
                <c:pt idx="278">
                  <c:v>44841</c:v>
                </c:pt>
                <c:pt idx="279">
                  <c:v>44842</c:v>
                </c:pt>
                <c:pt idx="280">
                  <c:v>44843</c:v>
                </c:pt>
                <c:pt idx="281">
                  <c:v>44844</c:v>
                </c:pt>
                <c:pt idx="282">
                  <c:v>44845</c:v>
                </c:pt>
                <c:pt idx="283">
                  <c:v>44846</c:v>
                </c:pt>
                <c:pt idx="284">
                  <c:v>44847</c:v>
                </c:pt>
                <c:pt idx="285">
                  <c:v>44848</c:v>
                </c:pt>
                <c:pt idx="286">
                  <c:v>44849</c:v>
                </c:pt>
                <c:pt idx="287">
                  <c:v>44850</c:v>
                </c:pt>
                <c:pt idx="288">
                  <c:v>44851</c:v>
                </c:pt>
                <c:pt idx="289">
                  <c:v>44852</c:v>
                </c:pt>
                <c:pt idx="290">
                  <c:v>44853</c:v>
                </c:pt>
                <c:pt idx="291">
                  <c:v>44854</c:v>
                </c:pt>
                <c:pt idx="292">
                  <c:v>44855</c:v>
                </c:pt>
                <c:pt idx="293">
                  <c:v>44856</c:v>
                </c:pt>
                <c:pt idx="294">
                  <c:v>44857</c:v>
                </c:pt>
                <c:pt idx="295">
                  <c:v>44858</c:v>
                </c:pt>
                <c:pt idx="296">
                  <c:v>44859</c:v>
                </c:pt>
                <c:pt idx="297">
                  <c:v>44860</c:v>
                </c:pt>
                <c:pt idx="298">
                  <c:v>44861</c:v>
                </c:pt>
                <c:pt idx="299">
                  <c:v>44862</c:v>
                </c:pt>
                <c:pt idx="300">
                  <c:v>44863</c:v>
                </c:pt>
                <c:pt idx="301">
                  <c:v>44864</c:v>
                </c:pt>
                <c:pt idx="302">
                  <c:v>44865</c:v>
                </c:pt>
                <c:pt idx="303">
                  <c:v>44866</c:v>
                </c:pt>
                <c:pt idx="304">
                  <c:v>44867</c:v>
                </c:pt>
                <c:pt idx="305">
                  <c:v>44868</c:v>
                </c:pt>
                <c:pt idx="306">
                  <c:v>44869</c:v>
                </c:pt>
                <c:pt idx="307">
                  <c:v>44870</c:v>
                </c:pt>
                <c:pt idx="308">
                  <c:v>44871</c:v>
                </c:pt>
                <c:pt idx="309">
                  <c:v>44872</c:v>
                </c:pt>
                <c:pt idx="310">
                  <c:v>44873</c:v>
                </c:pt>
                <c:pt idx="311">
                  <c:v>44874</c:v>
                </c:pt>
                <c:pt idx="312">
                  <c:v>44875</c:v>
                </c:pt>
                <c:pt idx="313">
                  <c:v>44876</c:v>
                </c:pt>
                <c:pt idx="314">
                  <c:v>44877</c:v>
                </c:pt>
                <c:pt idx="315">
                  <c:v>44878</c:v>
                </c:pt>
                <c:pt idx="316">
                  <c:v>44879</c:v>
                </c:pt>
                <c:pt idx="317">
                  <c:v>44880</c:v>
                </c:pt>
                <c:pt idx="318">
                  <c:v>44881</c:v>
                </c:pt>
                <c:pt idx="319">
                  <c:v>44882</c:v>
                </c:pt>
                <c:pt idx="320">
                  <c:v>44883</c:v>
                </c:pt>
                <c:pt idx="321">
                  <c:v>44884</c:v>
                </c:pt>
                <c:pt idx="322">
                  <c:v>44885</c:v>
                </c:pt>
                <c:pt idx="323">
                  <c:v>44886</c:v>
                </c:pt>
                <c:pt idx="324">
                  <c:v>44887</c:v>
                </c:pt>
                <c:pt idx="325">
                  <c:v>44888</c:v>
                </c:pt>
                <c:pt idx="326">
                  <c:v>44889</c:v>
                </c:pt>
                <c:pt idx="327">
                  <c:v>44890</c:v>
                </c:pt>
                <c:pt idx="328">
                  <c:v>44891</c:v>
                </c:pt>
                <c:pt idx="329">
                  <c:v>44892</c:v>
                </c:pt>
                <c:pt idx="330">
                  <c:v>44893</c:v>
                </c:pt>
                <c:pt idx="331">
                  <c:v>44894</c:v>
                </c:pt>
                <c:pt idx="332">
                  <c:v>44895</c:v>
                </c:pt>
                <c:pt idx="333">
                  <c:v>44896</c:v>
                </c:pt>
                <c:pt idx="334">
                  <c:v>44897</c:v>
                </c:pt>
                <c:pt idx="335">
                  <c:v>44898</c:v>
                </c:pt>
                <c:pt idx="336">
                  <c:v>44899</c:v>
                </c:pt>
                <c:pt idx="337">
                  <c:v>44900</c:v>
                </c:pt>
                <c:pt idx="338">
                  <c:v>44901</c:v>
                </c:pt>
                <c:pt idx="339">
                  <c:v>44902</c:v>
                </c:pt>
                <c:pt idx="340">
                  <c:v>44903</c:v>
                </c:pt>
                <c:pt idx="341">
                  <c:v>44904</c:v>
                </c:pt>
                <c:pt idx="342">
                  <c:v>44905</c:v>
                </c:pt>
                <c:pt idx="343">
                  <c:v>44906</c:v>
                </c:pt>
                <c:pt idx="344">
                  <c:v>44907</c:v>
                </c:pt>
                <c:pt idx="345">
                  <c:v>44908</c:v>
                </c:pt>
                <c:pt idx="346">
                  <c:v>44909</c:v>
                </c:pt>
                <c:pt idx="347">
                  <c:v>44910</c:v>
                </c:pt>
                <c:pt idx="348">
                  <c:v>44911</c:v>
                </c:pt>
                <c:pt idx="349">
                  <c:v>44912</c:v>
                </c:pt>
                <c:pt idx="350">
                  <c:v>44913</c:v>
                </c:pt>
                <c:pt idx="351">
                  <c:v>44914</c:v>
                </c:pt>
                <c:pt idx="352">
                  <c:v>44915</c:v>
                </c:pt>
                <c:pt idx="353">
                  <c:v>44916</c:v>
                </c:pt>
                <c:pt idx="354">
                  <c:v>44917</c:v>
                </c:pt>
                <c:pt idx="355">
                  <c:v>44918</c:v>
                </c:pt>
                <c:pt idx="356">
                  <c:v>44919</c:v>
                </c:pt>
                <c:pt idx="357">
                  <c:v>44920</c:v>
                </c:pt>
                <c:pt idx="358">
                  <c:v>44921</c:v>
                </c:pt>
                <c:pt idx="359">
                  <c:v>44922</c:v>
                </c:pt>
                <c:pt idx="360">
                  <c:v>44923</c:v>
                </c:pt>
                <c:pt idx="361">
                  <c:v>44924</c:v>
                </c:pt>
                <c:pt idx="362">
                  <c:v>44925</c:v>
                </c:pt>
                <c:pt idx="363">
                  <c:v>44926</c:v>
                </c:pt>
              </c:numCache>
            </c:numRef>
          </c:cat>
          <c:val>
            <c:numRef>
              <c:f>'Daily Frequency'!$G$7:$G$371</c:f>
              <c:numCache>
                <c:formatCode>0.00</c:formatCode>
                <c:ptCount val="364"/>
                <c:pt idx="0">
                  <c:v>100</c:v>
                </c:pt>
                <c:pt idx="1">
                  <c:v>100.395731800288</c:v>
                </c:pt>
                <c:pt idx="2">
                  <c:v>100.968615550913</c:v>
                </c:pt>
                <c:pt idx="3">
                  <c:v>101.06727019038</c:v>
                </c:pt>
                <c:pt idx="4">
                  <c:v>99.584854733472099</c:v>
                </c:pt>
                <c:pt idx="5">
                  <c:v>98.979024221820495</c:v>
                </c:pt>
                <c:pt idx="6">
                  <c:v>98.979024221820495</c:v>
                </c:pt>
                <c:pt idx="7">
                  <c:v>98.979024221820495</c:v>
                </c:pt>
                <c:pt idx="8">
                  <c:v>96.941823881173704</c:v>
                </c:pt>
                <c:pt idx="9">
                  <c:v>97.801640219218299</c:v>
                </c:pt>
                <c:pt idx="10">
                  <c:v>98.279572015693901</c:v>
                </c:pt>
                <c:pt idx="11">
                  <c:v>98.117726073382798</c:v>
                </c:pt>
                <c:pt idx="12">
                  <c:v>96.728505018895007</c:v>
                </c:pt>
                <c:pt idx="13">
                  <c:v>96.728505018895007</c:v>
                </c:pt>
                <c:pt idx="14">
                  <c:v>96.728505018895007</c:v>
                </c:pt>
                <c:pt idx="15">
                  <c:v>97.306679783495895</c:v>
                </c:pt>
                <c:pt idx="16">
                  <c:v>96.234171974901201</c:v>
                </c:pt>
                <c:pt idx="17">
                  <c:v>96.531551305552398</c:v>
                </c:pt>
                <c:pt idx="18">
                  <c:v>97.026746113875603</c:v>
                </c:pt>
                <c:pt idx="19">
                  <c:v>94.877881375837802</c:v>
                </c:pt>
                <c:pt idx="20">
                  <c:v>94.877881375837802</c:v>
                </c:pt>
                <c:pt idx="21">
                  <c:v>94.877881375837802</c:v>
                </c:pt>
                <c:pt idx="22">
                  <c:v>91.098589159345394</c:v>
                </c:pt>
                <c:pt idx="23">
                  <c:v>91.369098192310801</c:v>
                </c:pt>
                <c:pt idx="24">
                  <c:v>93.000712481480605</c:v>
                </c:pt>
                <c:pt idx="25">
                  <c:v>93.150904517642502</c:v>
                </c:pt>
                <c:pt idx="26">
                  <c:v>92.412542684149201</c:v>
                </c:pt>
                <c:pt idx="27">
                  <c:v>92.412542684149201</c:v>
                </c:pt>
                <c:pt idx="28">
                  <c:v>92.412542684149201</c:v>
                </c:pt>
                <c:pt idx="29">
                  <c:v>93.397766697165196</c:v>
                </c:pt>
                <c:pt idx="30">
                  <c:v>94.423765177655298</c:v>
                </c:pt>
                <c:pt idx="31">
                  <c:v>95.090174410641794</c:v>
                </c:pt>
                <c:pt idx="32">
                  <c:v>93.226289360816693</c:v>
                </c:pt>
                <c:pt idx="33">
                  <c:v>91.808017592618199</c:v>
                </c:pt>
                <c:pt idx="34">
                  <c:v>91.808017592618199</c:v>
                </c:pt>
                <c:pt idx="35">
                  <c:v>91.808017592618199</c:v>
                </c:pt>
                <c:pt idx="36">
                  <c:v>92.0636941770547</c:v>
                </c:pt>
                <c:pt idx="37">
                  <c:v>91.886901481265497</c:v>
                </c:pt>
                <c:pt idx="38">
                  <c:v>93.725594986740205</c:v>
                </c:pt>
                <c:pt idx="39">
                  <c:v>93.632381083095893</c:v>
                </c:pt>
                <c:pt idx="40">
                  <c:v>92.833160323423797</c:v>
                </c:pt>
                <c:pt idx="41">
                  <c:v>92.833160323423797</c:v>
                </c:pt>
                <c:pt idx="42">
                  <c:v>92.833160323423797</c:v>
                </c:pt>
                <c:pt idx="43">
                  <c:v>91.317342126788503</c:v>
                </c:pt>
                <c:pt idx="44">
                  <c:v>92.755218901424399</c:v>
                </c:pt>
                <c:pt idx="45">
                  <c:v>92.9939459123202</c:v>
                </c:pt>
                <c:pt idx="46">
                  <c:v>92.213008688895002</c:v>
                </c:pt>
                <c:pt idx="47">
                  <c:v>91.355034216074003</c:v>
                </c:pt>
                <c:pt idx="48">
                  <c:v>91.355034216074003</c:v>
                </c:pt>
                <c:pt idx="49">
                  <c:v>91.355034216074003</c:v>
                </c:pt>
                <c:pt idx="50">
                  <c:v>90.0525102774928</c:v>
                </c:pt>
                <c:pt idx="51">
                  <c:v>90.154180034890103</c:v>
                </c:pt>
                <c:pt idx="52">
                  <c:v>89.768404091888399</c:v>
                </c:pt>
                <c:pt idx="53">
                  <c:v>86.930085474486205</c:v>
                </c:pt>
                <c:pt idx="54">
                  <c:v>89.706678614464295</c:v>
                </c:pt>
                <c:pt idx="55">
                  <c:v>89.706678614464295</c:v>
                </c:pt>
                <c:pt idx="56">
                  <c:v>89.706678614464295</c:v>
                </c:pt>
                <c:pt idx="57">
                  <c:v>90.270738606366606</c:v>
                </c:pt>
                <c:pt idx="58">
                  <c:v>88.095802506578806</c:v>
                </c:pt>
                <c:pt idx="59">
                  <c:v>88.569430246556607</c:v>
                </c:pt>
                <c:pt idx="60">
                  <c:v>86.413166253153193</c:v>
                </c:pt>
                <c:pt idx="61">
                  <c:v>83.529575309973495</c:v>
                </c:pt>
                <c:pt idx="62">
                  <c:v>83.529575309973495</c:v>
                </c:pt>
                <c:pt idx="63">
                  <c:v>83.529575309973495</c:v>
                </c:pt>
                <c:pt idx="64">
                  <c:v>82.361549370759903</c:v>
                </c:pt>
                <c:pt idx="65">
                  <c:v>81.633437140969306</c:v>
                </c:pt>
                <c:pt idx="66">
                  <c:v>85.582463770759702</c:v>
                </c:pt>
                <c:pt idx="67">
                  <c:v>84.597622917942502</c:v>
                </c:pt>
                <c:pt idx="68">
                  <c:v>85.672474018167605</c:v>
                </c:pt>
                <c:pt idx="69">
                  <c:v>85.672474018167605</c:v>
                </c:pt>
                <c:pt idx="70">
                  <c:v>85.672474018167605</c:v>
                </c:pt>
                <c:pt idx="71">
                  <c:v>87.007695833541604</c:v>
                </c:pt>
                <c:pt idx="72">
                  <c:v>86.418527480461506</c:v>
                </c:pt>
                <c:pt idx="73">
                  <c:v>89.429517551844498</c:v>
                </c:pt>
                <c:pt idx="74">
                  <c:v>89.728279911918605</c:v>
                </c:pt>
                <c:pt idx="75">
                  <c:v>90.744714565164301</c:v>
                </c:pt>
                <c:pt idx="76">
                  <c:v>90.744714565164301</c:v>
                </c:pt>
                <c:pt idx="77">
                  <c:v>90.744714565164301</c:v>
                </c:pt>
                <c:pt idx="78">
                  <c:v>90.7009760214994</c:v>
                </c:pt>
                <c:pt idx="79">
                  <c:v>91.3756103183335</c:v>
                </c:pt>
                <c:pt idx="80">
                  <c:v>90.323612440406094</c:v>
                </c:pt>
                <c:pt idx="81">
                  <c:v>89.786793394346603</c:v>
                </c:pt>
                <c:pt idx="82">
                  <c:v>89.800795657154097</c:v>
                </c:pt>
                <c:pt idx="83">
                  <c:v>89.800795657154097</c:v>
                </c:pt>
                <c:pt idx="84">
                  <c:v>89.800795657154097</c:v>
                </c:pt>
                <c:pt idx="85">
                  <c:v>89.993144643322495</c:v>
                </c:pt>
                <c:pt idx="86">
                  <c:v>91.909542006507905</c:v>
                </c:pt>
                <c:pt idx="87">
                  <c:v>91.316101755614</c:v>
                </c:pt>
                <c:pt idx="88">
                  <c:v>90.415004807897503</c:v>
                </c:pt>
                <c:pt idx="89">
                  <c:v>90.818135229639694</c:v>
                </c:pt>
                <c:pt idx="90">
                  <c:v>90.818135229639694</c:v>
                </c:pt>
                <c:pt idx="91">
                  <c:v>90.818135229639694</c:v>
                </c:pt>
                <c:pt idx="92">
                  <c:v>91.613465319755605</c:v>
                </c:pt>
                <c:pt idx="93">
                  <c:v>91.825577668503598</c:v>
                </c:pt>
                <c:pt idx="94">
                  <c:v>90.014671480166001</c:v>
                </c:pt>
                <c:pt idx="95">
                  <c:v>90.027868517949798</c:v>
                </c:pt>
                <c:pt idx="96">
                  <c:v>90.895021963500497</c:v>
                </c:pt>
                <c:pt idx="97">
                  <c:v>90.895021963500497</c:v>
                </c:pt>
                <c:pt idx="98">
                  <c:v>90.895021963500497</c:v>
                </c:pt>
                <c:pt idx="99">
                  <c:v>90.067508849130704</c:v>
                </c:pt>
                <c:pt idx="100">
                  <c:v>90.023026676857597</c:v>
                </c:pt>
                <c:pt idx="101">
                  <c:v>90.011107924433702</c:v>
                </c:pt>
                <c:pt idx="102">
                  <c:v>90.7240560560749</c:v>
                </c:pt>
                <c:pt idx="103">
                  <c:v>90.727750674127407</c:v>
                </c:pt>
                <c:pt idx="104">
                  <c:v>90.727750674127407</c:v>
                </c:pt>
                <c:pt idx="105">
                  <c:v>90.727750674127407</c:v>
                </c:pt>
                <c:pt idx="106">
                  <c:v>90.567012987577499</c:v>
                </c:pt>
                <c:pt idx="107">
                  <c:v>90.432088771074007</c:v>
                </c:pt>
                <c:pt idx="108">
                  <c:v>91.218263404843199</c:v>
                </c:pt>
                <c:pt idx="109">
                  <c:v>91.8206848598536</c:v>
                </c:pt>
                <c:pt idx="110">
                  <c:v>89.943633687275096</c:v>
                </c:pt>
                <c:pt idx="111">
                  <c:v>89.943633687275096</c:v>
                </c:pt>
                <c:pt idx="112">
                  <c:v>89.943633687275096</c:v>
                </c:pt>
                <c:pt idx="113">
                  <c:v>88.348775578470494</c:v>
                </c:pt>
                <c:pt idx="114">
                  <c:v>87.225238740473898</c:v>
                </c:pt>
                <c:pt idx="115">
                  <c:v>87.665183554919295</c:v>
                </c:pt>
                <c:pt idx="116">
                  <c:v>88.314864256290804</c:v>
                </c:pt>
                <c:pt idx="117">
                  <c:v>88.987375837277199</c:v>
                </c:pt>
                <c:pt idx="118">
                  <c:v>88.987375837277199</c:v>
                </c:pt>
                <c:pt idx="119">
                  <c:v>88.987375837277199</c:v>
                </c:pt>
                <c:pt idx="120">
                  <c:v>87.805650659484996</c:v>
                </c:pt>
                <c:pt idx="121">
                  <c:v>88.136156863100396</c:v>
                </c:pt>
                <c:pt idx="122">
                  <c:v>87.196335078023594</c:v>
                </c:pt>
                <c:pt idx="123">
                  <c:v>86.480757920618103</c:v>
                </c:pt>
                <c:pt idx="124">
                  <c:v>84.460627799570702</c:v>
                </c:pt>
                <c:pt idx="125">
                  <c:v>84.460627799570702</c:v>
                </c:pt>
                <c:pt idx="126">
                  <c:v>84.460627799570702</c:v>
                </c:pt>
                <c:pt idx="127">
                  <c:v>81.681714589551504</c:v>
                </c:pt>
                <c:pt idx="128">
                  <c:v>82.475855838819797</c:v>
                </c:pt>
                <c:pt idx="129">
                  <c:v>83.860284588501102</c:v>
                </c:pt>
                <c:pt idx="130">
                  <c:v>83.333401568521296</c:v>
                </c:pt>
                <c:pt idx="131">
                  <c:v>85.196773689633901</c:v>
                </c:pt>
                <c:pt idx="132">
                  <c:v>85.196773689633901</c:v>
                </c:pt>
                <c:pt idx="133">
                  <c:v>85.196773689633901</c:v>
                </c:pt>
                <c:pt idx="134">
                  <c:v>85.295602413811807</c:v>
                </c:pt>
                <c:pt idx="135">
                  <c:v>86.452356114495799</c:v>
                </c:pt>
                <c:pt idx="136">
                  <c:v>85.400177928220003</c:v>
                </c:pt>
                <c:pt idx="137">
                  <c:v>84.3564414081021</c:v>
                </c:pt>
                <c:pt idx="138">
                  <c:v>85.087476708643194</c:v>
                </c:pt>
                <c:pt idx="139">
                  <c:v>85.087476708643194</c:v>
                </c:pt>
                <c:pt idx="140">
                  <c:v>85.087476708643194</c:v>
                </c:pt>
                <c:pt idx="141">
                  <c:v>85.945076283062306</c:v>
                </c:pt>
                <c:pt idx="142">
                  <c:v>84.530029355773294</c:v>
                </c:pt>
                <c:pt idx="143">
                  <c:v>85.044587461022402</c:v>
                </c:pt>
                <c:pt idx="144">
                  <c:v>85.750978291093602</c:v>
                </c:pt>
                <c:pt idx="145">
                  <c:v>87.006299610660605</c:v>
                </c:pt>
                <c:pt idx="146">
                  <c:v>87.006299610660605</c:v>
                </c:pt>
                <c:pt idx="147">
                  <c:v>87.006299610660605</c:v>
                </c:pt>
                <c:pt idx="148">
                  <c:v>87.921726746680207</c:v>
                </c:pt>
                <c:pt idx="149">
                  <c:v>86.901232846543394</c:v>
                </c:pt>
                <c:pt idx="150">
                  <c:v>86.006666960834295</c:v>
                </c:pt>
                <c:pt idx="151">
                  <c:v>86.695195509403007</c:v>
                </c:pt>
                <c:pt idx="152">
                  <c:v>86.472576189281497</c:v>
                </c:pt>
                <c:pt idx="153">
                  <c:v>86.472576189281497</c:v>
                </c:pt>
                <c:pt idx="154">
                  <c:v>86.472576189281497</c:v>
                </c:pt>
                <c:pt idx="155">
                  <c:v>87.3286667703414</c:v>
                </c:pt>
                <c:pt idx="156">
                  <c:v>87.099520202210897</c:v>
                </c:pt>
                <c:pt idx="157">
                  <c:v>86.692424698652999</c:v>
                </c:pt>
                <c:pt idx="158">
                  <c:v>85.332340992135798</c:v>
                </c:pt>
                <c:pt idx="159">
                  <c:v>83.141759148384097</c:v>
                </c:pt>
                <c:pt idx="160">
                  <c:v>83.141759148384097</c:v>
                </c:pt>
                <c:pt idx="161">
                  <c:v>83.141759148384097</c:v>
                </c:pt>
                <c:pt idx="162">
                  <c:v>80.7988887027917</c:v>
                </c:pt>
                <c:pt idx="163">
                  <c:v>79.454195870005705</c:v>
                </c:pt>
                <c:pt idx="164">
                  <c:v>80.765200348379594</c:v>
                </c:pt>
                <c:pt idx="165">
                  <c:v>78.435292567142994</c:v>
                </c:pt>
                <c:pt idx="166">
                  <c:v>78.873248533656806</c:v>
                </c:pt>
                <c:pt idx="167">
                  <c:v>78.873248533656806</c:v>
                </c:pt>
                <c:pt idx="168">
                  <c:v>78.873248533656806</c:v>
                </c:pt>
                <c:pt idx="169">
                  <c:v>79.440567332472597</c:v>
                </c:pt>
                <c:pt idx="170">
                  <c:v>79.625936578856198</c:v>
                </c:pt>
                <c:pt idx="171">
                  <c:v>78.746162442852494</c:v>
                </c:pt>
                <c:pt idx="172">
                  <c:v>77.779644830976196</c:v>
                </c:pt>
                <c:pt idx="173">
                  <c:v>79.681684075553306</c:v>
                </c:pt>
                <c:pt idx="174">
                  <c:v>79.681684075553306</c:v>
                </c:pt>
                <c:pt idx="175">
                  <c:v>79.681684075553306</c:v>
                </c:pt>
                <c:pt idx="176">
                  <c:v>80.305500667453003</c:v>
                </c:pt>
                <c:pt idx="177">
                  <c:v>80.596155444123198</c:v>
                </c:pt>
                <c:pt idx="178">
                  <c:v>79.492147042384403</c:v>
                </c:pt>
                <c:pt idx="179">
                  <c:v>78.517364374749803</c:v>
                </c:pt>
                <c:pt idx="180">
                  <c:v>78.558553000318199</c:v>
                </c:pt>
                <c:pt idx="181">
                  <c:v>78.558553000318199</c:v>
                </c:pt>
                <c:pt idx="182">
                  <c:v>78.558553000318199</c:v>
                </c:pt>
                <c:pt idx="183">
                  <c:v>78.734634629670296</c:v>
                </c:pt>
                <c:pt idx="184">
                  <c:v>77.351629184801993</c:v>
                </c:pt>
                <c:pt idx="185">
                  <c:v>78.676889044128202</c:v>
                </c:pt>
                <c:pt idx="186">
                  <c:v>80.348530542824406</c:v>
                </c:pt>
                <c:pt idx="187">
                  <c:v>80.980641421875603</c:v>
                </c:pt>
                <c:pt idx="188">
                  <c:v>80.980641421875603</c:v>
                </c:pt>
                <c:pt idx="189">
                  <c:v>80.980641421875603</c:v>
                </c:pt>
                <c:pt idx="190">
                  <c:v>80.160186111504103</c:v>
                </c:pt>
                <c:pt idx="191">
                  <c:v>80.626863601854595</c:v>
                </c:pt>
                <c:pt idx="192">
                  <c:v>79.909382577433107</c:v>
                </c:pt>
                <c:pt idx="193">
                  <c:v>78.585447825510101</c:v>
                </c:pt>
                <c:pt idx="194">
                  <c:v>79.854462047453893</c:v>
                </c:pt>
                <c:pt idx="195">
                  <c:v>79.854462047453893</c:v>
                </c:pt>
                <c:pt idx="196">
                  <c:v>79.854462047453893</c:v>
                </c:pt>
                <c:pt idx="197">
                  <c:v>80.897353907307505</c:v>
                </c:pt>
                <c:pt idx="198">
                  <c:v>81.984505129413407</c:v>
                </c:pt>
                <c:pt idx="199">
                  <c:v>82.067785822208705</c:v>
                </c:pt>
                <c:pt idx="200">
                  <c:v>82.715713938910994</c:v>
                </c:pt>
                <c:pt idx="201">
                  <c:v>83.110423492044205</c:v>
                </c:pt>
                <c:pt idx="202">
                  <c:v>83.110423492044205</c:v>
                </c:pt>
                <c:pt idx="203">
                  <c:v>83.110423492044205</c:v>
                </c:pt>
                <c:pt idx="204">
                  <c:v>82.85461307461</c:v>
                </c:pt>
                <c:pt idx="205">
                  <c:v>82.223023889438906</c:v>
                </c:pt>
                <c:pt idx="206">
                  <c:v>82.883268705571396</c:v>
                </c:pt>
                <c:pt idx="207">
                  <c:v>84.006990013698896</c:v>
                </c:pt>
                <c:pt idx="208">
                  <c:v>85.465240546135007</c:v>
                </c:pt>
                <c:pt idx="209">
                  <c:v>85.465240546135007</c:v>
                </c:pt>
                <c:pt idx="210">
                  <c:v>85.465240546135007</c:v>
                </c:pt>
                <c:pt idx="211">
                  <c:v>85.261536574570002</c:v>
                </c:pt>
                <c:pt idx="212">
                  <c:v>84.786194536396195</c:v>
                </c:pt>
                <c:pt idx="213">
                  <c:v>85.505802487931007</c:v>
                </c:pt>
                <c:pt idx="214">
                  <c:v>85.903389034400107</c:v>
                </c:pt>
                <c:pt idx="215">
                  <c:v>84.656647935304903</c:v>
                </c:pt>
                <c:pt idx="216">
                  <c:v>84.656647935304903</c:v>
                </c:pt>
                <c:pt idx="217">
                  <c:v>84.656647935304903</c:v>
                </c:pt>
                <c:pt idx="218">
                  <c:v>85.489724424191095</c:v>
                </c:pt>
                <c:pt idx="219">
                  <c:v>84.430199588380702</c:v>
                </c:pt>
                <c:pt idx="220">
                  <c:v>86.043932136909703</c:v>
                </c:pt>
                <c:pt idx="221">
                  <c:v>86.461316852363694</c:v>
                </c:pt>
                <c:pt idx="222">
                  <c:v>86.307325449146305</c:v>
                </c:pt>
                <c:pt idx="223">
                  <c:v>86.307325449146305</c:v>
                </c:pt>
                <c:pt idx="224">
                  <c:v>86.307325449146305</c:v>
                </c:pt>
                <c:pt idx="225">
                  <c:v>86.564238305279403</c:v>
                </c:pt>
                <c:pt idx="226">
                  <c:v>86.457090171296599</c:v>
                </c:pt>
                <c:pt idx="227">
                  <c:v>85.126792870858196</c:v>
                </c:pt>
                <c:pt idx="228">
                  <c:v>85.467634112479303</c:v>
                </c:pt>
                <c:pt idx="229">
                  <c:v>84.508801206130798</c:v>
                </c:pt>
                <c:pt idx="230">
                  <c:v>84.508801206130798</c:v>
                </c:pt>
                <c:pt idx="231">
                  <c:v>84.508801206130798</c:v>
                </c:pt>
                <c:pt idx="232">
                  <c:v>83.120535440089398</c:v>
                </c:pt>
                <c:pt idx="233">
                  <c:v>82.715284993571302</c:v>
                </c:pt>
                <c:pt idx="234">
                  <c:v>82.820036985216802</c:v>
                </c:pt>
                <c:pt idx="235">
                  <c:v>83.016105703643703</c:v>
                </c:pt>
                <c:pt idx="236">
                  <c:v>81.355109636638005</c:v>
                </c:pt>
                <c:pt idx="237">
                  <c:v>81.355109636638005</c:v>
                </c:pt>
                <c:pt idx="238">
                  <c:v>81.355109636638005</c:v>
                </c:pt>
                <c:pt idx="239">
                  <c:v>80.721379313231395</c:v>
                </c:pt>
                <c:pt idx="240">
                  <c:v>80.385220453137194</c:v>
                </c:pt>
                <c:pt idx="241">
                  <c:v>79.760709101457394</c:v>
                </c:pt>
                <c:pt idx="242">
                  <c:v>78.010744286600996</c:v>
                </c:pt>
                <c:pt idx="243">
                  <c:v>79.915144983099196</c:v>
                </c:pt>
                <c:pt idx="244">
                  <c:v>79.915144983099196</c:v>
                </c:pt>
                <c:pt idx="245">
                  <c:v>79.915144983099196</c:v>
                </c:pt>
                <c:pt idx="246">
                  <c:v>79.072184687574307</c:v>
                </c:pt>
                <c:pt idx="247">
                  <c:v>79.583594804322999</c:v>
                </c:pt>
                <c:pt idx="248">
                  <c:v>79.173080730571399</c:v>
                </c:pt>
                <c:pt idx="249">
                  <c:v>79.488114348262201</c:v>
                </c:pt>
                <c:pt idx="250">
                  <c:v>80.905021757453596</c:v>
                </c:pt>
                <c:pt idx="251">
                  <c:v>80.905021757453596</c:v>
                </c:pt>
                <c:pt idx="252">
                  <c:v>80.905021757453596</c:v>
                </c:pt>
                <c:pt idx="253">
                  <c:v>82.423871329292098</c:v>
                </c:pt>
                <c:pt idx="254">
                  <c:v>80.674843899114805</c:v>
                </c:pt>
                <c:pt idx="255">
                  <c:v>79.637618183499598</c:v>
                </c:pt>
                <c:pt idx="256">
                  <c:v>78.985847298334704</c:v>
                </c:pt>
                <c:pt idx="257">
                  <c:v>77.765311395853303</c:v>
                </c:pt>
                <c:pt idx="258">
                  <c:v>77.765311395853303</c:v>
                </c:pt>
                <c:pt idx="259">
                  <c:v>77.765311395853303</c:v>
                </c:pt>
                <c:pt idx="260">
                  <c:v>77.588974845929002</c:v>
                </c:pt>
                <c:pt idx="261">
                  <c:v>76.283786047333606</c:v>
                </c:pt>
                <c:pt idx="262">
                  <c:v>76.980099935112406</c:v>
                </c:pt>
                <c:pt idx="263">
                  <c:v>75.120916360473899</c:v>
                </c:pt>
                <c:pt idx="264">
                  <c:v>73.170487749588602</c:v>
                </c:pt>
                <c:pt idx="265">
                  <c:v>73.170487749588602</c:v>
                </c:pt>
                <c:pt idx="266">
                  <c:v>73.170487749588602</c:v>
                </c:pt>
                <c:pt idx="267">
                  <c:v>72.959320233549093</c:v>
                </c:pt>
                <c:pt idx="268">
                  <c:v>72.768433874602493</c:v>
                </c:pt>
                <c:pt idx="269">
                  <c:v>72.9204186422958</c:v>
                </c:pt>
                <c:pt idx="270">
                  <c:v>71.200559067586596</c:v>
                </c:pt>
                <c:pt idx="271">
                  <c:v>72.795490480629695</c:v>
                </c:pt>
                <c:pt idx="272">
                  <c:v>72.795490480629695</c:v>
                </c:pt>
                <c:pt idx="273">
                  <c:v>72.795490480629695</c:v>
                </c:pt>
                <c:pt idx="274">
                  <c:v>73.627636280740703</c:v>
                </c:pt>
                <c:pt idx="275">
                  <c:v>76.027915683379803</c:v>
                </c:pt>
                <c:pt idx="276">
                  <c:v>74.888731405655093</c:v>
                </c:pt>
                <c:pt idx="277">
                  <c:v>74.602021945446495</c:v>
                </c:pt>
                <c:pt idx="278">
                  <c:v>73.157596246566001</c:v>
                </c:pt>
                <c:pt idx="279">
                  <c:v>73.157596246566001</c:v>
                </c:pt>
                <c:pt idx="280">
                  <c:v>73.157596246566001</c:v>
                </c:pt>
                <c:pt idx="281">
                  <c:v>73.145112800708603</c:v>
                </c:pt>
                <c:pt idx="282">
                  <c:v>72.596511281962194</c:v>
                </c:pt>
                <c:pt idx="283">
                  <c:v>71.905405151013596</c:v>
                </c:pt>
                <c:pt idx="284">
                  <c:v>72.942985475820294</c:v>
                </c:pt>
                <c:pt idx="285">
                  <c:v>73.564520388329399</c:v>
                </c:pt>
                <c:pt idx="286">
                  <c:v>73.564520388329399</c:v>
                </c:pt>
                <c:pt idx="287">
                  <c:v>73.564520388329399</c:v>
                </c:pt>
                <c:pt idx="288">
                  <c:v>75.299095416917197</c:v>
                </c:pt>
                <c:pt idx="289">
                  <c:v>75.878890929444395</c:v>
                </c:pt>
                <c:pt idx="290">
                  <c:v>75.0345564757733</c:v>
                </c:pt>
                <c:pt idx="291">
                  <c:v>75.420501369944404</c:v>
                </c:pt>
                <c:pt idx="292">
                  <c:v>74.659071443248394</c:v>
                </c:pt>
                <c:pt idx="293">
                  <c:v>74.659071443248394</c:v>
                </c:pt>
                <c:pt idx="294">
                  <c:v>74.659071443248394</c:v>
                </c:pt>
                <c:pt idx="295">
                  <c:v>75.867515900005799</c:v>
                </c:pt>
                <c:pt idx="296">
                  <c:v>77.332398548513098</c:v>
                </c:pt>
                <c:pt idx="297">
                  <c:v>78.096017426924902</c:v>
                </c:pt>
                <c:pt idx="298">
                  <c:v>77.985921991230796</c:v>
                </c:pt>
                <c:pt idx="299">
                  <c:v>77.877136446551802</c:v>
                </c:pt>
                <c:pt idx="300">
                  <c:v>77.877136446551802</c:v>
                </c:pt>
                <c:pt idx="301">
                  <c:v>77.877136446551802</c:v>
                </c:pt>
                <c:pt idx="302">
                  <c:v>77.934625786615896</c:v>
                </c:pt>
                <c:pt idx="303">
                  <c:v>78.513102527179399</c:v>
                </c:pt>
                <c:pt idx="304">
                  <c:v>78.090954056447401</c:v>
                </c:pt>
                <c:pt idx="305">
                  <c:v>77.101982535789503</c:v>
                </c:pt>
                <c:pt idx="306">
                  <c:v>78.708138816080506</c:v>
                </c:pt>
                <c:pt idx="307">
                  <c:v>78.708138816080506</c:v>
                </c:pt>
                <c:pt idx="308">
                  <c:v>78.708138816080506</c:v>
                </c:pt>
                <c:pt idx="309">
                  <c:v>79.265604571607895</c:v>
                </c:pt>
                <c:pt idx="310">
                  <c:v>80.281893284452195</c:v>
                </c:pt>
                <c:pt idx="311">
                  <c:v>80.021090239378594</c:v>
                </c:pt>
                <c:pt idx="312">
                  <c:v>82.556404554280107</c:v>
                </c:pt>
                <c:pt idx="313">
                  <c:v>83.278565696704604</c:v>
                </c:pt>
                <c:pt idx="314">
                  <c:v>83.278565696704604</c:v>
                </c:pt>
                <c:pt idx="315">
                  <c:v>83.278565696704604</c:v>
                </c:pt>
                <c:pt idx="316">
                  <c:v>83.222893986641907</c:v>
                </c:pt>
                <c:pt idx="317">
                  <c:v>83.323417658808495</c:v>
                </c:pt>
                <c:pt idx="318">
                  <c:v>82.015234284266199</c:v>
                </c:pt>
                <c:pt idx="319">
                  <c:v>81.306405708373205</c:v>
                </c:pt>
                <c:pt idx="320">
                  <c:v>82.3136470400934</c:v>
                </c:pt>
                <c:pt idx="321">
                  <c:v>82.3136470400934</c:v>
                </c:pt>
                <c:pt idx="322">
                  <c:v>82.3136470400934</c:v>
                </c:pt>
                <c:pt idx="323">
                  <c:v>82.105917376450606</c:v>
                </c:pt>
                <c:pt idx="324">
                  <c:v>82.628969952205907</c:v>
                </c:pt>
                <c:pt idx="325">
                  <c:v>83.304239708771604</c:v>
                </c:pt>
                <c:pt idx="326">
                  <c:v>84.080979398138695</c:v>
                </c:pt>
                <c:pt idx="327">
                  <c:v>83.981223991798998</c:v>
                </c:pt>
                <c:pt idx="328">
                  <c:v>83.981223991798998</c:v>
                </c:pt>
                <c:pt idx="329">
                  <c:v>83.981223991798998</c:v>
                </c:pt>
                <c:pt idx="330">
                  <c:v>83.006468604676897</c:v>
                </c:pt>
                <c:pt idx="331">
                  <c:v>82.550937312688703</c:v>
                </c:pt>
                <c:pt idx="332">
                  <c:v>82.971263033784993</c:v>
                </c:pt>
                <c:pt idx="333">
                  <c:v>84.169882432596296</c:v>
                </c:pt>
                <c:pt idx="334">
                  <c:v>84.359073191801301</c:v>
                </c:pt>
                <c:pt idx="335">
                  <c:v>84.359073191801301</c:v>
                </c:pt>
                <c:pt idx="336">
                  <c:v>84.359073191801301</c:v>
                </c:pt>
                <c:pt idx="337">
                  <c:v>83.851970689525899</c:v>
                </c:pt>
                <c:pt idx="338">
                  <c:v>83.279445261313001</c:v>
                </c:pt>
                <c:pt idx="339">
                  <c:v>82.7693359762645</c:v>
                </c:pt>
                <c:pt idx="340">
                  <c:v>82.512623001791596</c:v>
                </c:pt>
                <c:pt idx="341">
                  <c:v>83.526966000130301</c:v>
                </c:pt>
                <c:pt idx="342">
                  <c:v>83.526966000130301</c:v>
                </c:pt>
                <c:pt idx="343">
                  <c:v>83.526966000130301</c:v>
                </c:pt>
                <c:pt idx="344">
                  <c:v>82.937371455491899</c:v>
                </c:pt>
                <c:pt idx="345">
                  <c:v>84.173407375547598</c:v>
                </c:pt>
                <c:pt idx="346">
                  <c:v>84.096491011510494</c:v>
                </c:pt>
                <c:pt idx="347">
                  <c:v>81.838582774654498</c:v>
                </c:pt>
                <c:pt idx="348">
                  <c:v>80.470153595140701</c:v>
                </c:pt>
                <c:pt idx="349">
                  <c:v>80.470153595140701</c:v>
                </c:pt>
                <c:pt idx="350">
                  <c:v>80.470153595140701</c:v>
                </c:pt>
                <c:pt idx="351">
                  <c:v>80.637889522926301</c:v>
                </c:pt>
                <c:pt idx="352">
                  <c:v>80.168297597787401</c:v>
                </c:pt>
                <c:pt idx="353">
                  <c:v>81.696864333568499</c:v>
                </c:pt>
                <c:pt idx="354">
                  <c:v>80.796359663195801</c:v>
                </c:pt>
                <c:pt idx="355">
                  <c:v>81.070160797408505</c:v>
                </c:pt>
                <c:pt idx="356">
                  <c:v>81.070160797408505</c:v>
                </c:pt>
                <c:pt idx="357">
                  <c:v>81.070160797408505</c:v>
                </c:pt>
                <c:pt idx="358">
                  <c:v>81.067601620474704</c:v>
                </c:pt>
                <c:pt idx="359">
                  <c:v>81.175787267180695</c:v>
                </c:pt>
                <c:pt idx="360">
                  <c:v>81.1712675502542</c:v>
                </c:pt>
                <c:pt idx="361">
                  <c:v>81.760163415214194</c:v>
                </c:pt>
                <c:pt idx="362">
                  <c:v>80.731541281358005</c:v>
                </c:pt>
                <c:pt idx="363">
                  <c:v>80.731541281358005</c:v>
                </c:pt>
              </c:numCache>
            </c:numRef>
          </c:val>
          <c:smooth val="0"/>
          <c:extLst>
            <c:ext xmlns:c16="http://schemas.microsoft.com/office/drawing/2014/chart" uri="{C3380CC4-5D6E-409C-BE32-E72D297353CC}">
              <c16:uniqueId val="{00000005-764D-4DA5-BDE6-7B9B30E50EC9}"/>
            </c:ext>
          </c:extLst>
        </c:ser>
        <c:dLbls>
          <c:showLegendKey val="0"/>
          <c:showVal val="0"/>
          <c:showCatName val="0"/>
          <c:showSerName val="0"/>
          <c:showPercent val="0"/>
          <c:showBubbleSize val="0"/>
        </c:dLbls>
        <c:smooth val="0"/>
        <c:axId val="40221151"/>
        <c:axId val="40223447"/>
      </c:lineChart>
      <c:dateAx>
        <c:axId val="40221151"/>
        <c:scaling>
          <c:orientation val="minMax"/>
        </c:scaling>
        <c:delete val="0"/>
        <c:axPos val="b"/>
        <c:numFmt formatCode="[$-407]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otham Light" pitchFamily="50" charset="0"/>
                <a:ea typeface="+mn-ea"/>
                <a:cs typeface="Gotham Light" pitchFamily="50" charset="0"/>
              </a:defRPr>
            </a:pPr>
            <a:endParaRPr lang="fr-FR"/>
          </a:p>
        </c:txPr>
        <c:crossAx val="40223447"/>
        <c:crosses val="autoZero"/>
        <c:auto val="1"/>
        <c:lblOffset val="100"/>
        <c:baseTimeUnit val="days"/>
      </c:dateAx>
      <c:valAx>
        <c:axId val="40223447"/>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indexierte Performance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otham Light" pitchFamily="50" charset="0"/>
                <a:ea typeface="+mn-ea"/>
                <a:cs typeface="Gotham Light" pitchFamily="50" charset="0"/>
              </a:defRPr>
            </a:pPr>
            <a:endParaRPr lang="fr-FR"/>
          </a:p>
        </c:txPr>
        <c:crossAx val="4022115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Gotham Light" pitchFamily="50" charset="0"/>
              <a:ea typeface="+mn-ea"/>
              <a:cs typeface="Gotham Light" pitchFamily="50"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96905364365832E-2"/>
          <c:y val="7.3161164566534501E-2"/>
          <c:w val="0.69256655394762612"/>
          <c:h val="0.79794216549715291"/>
        </c:manualLayout>
      </c:layout>
      <c:lineChart>
        <c:grouping val="standard"/>
        <c:varyColors val="0"/>
        <c:ser>
          <c:idx val="0"/>
          <c:order val="0"/>
          <c:tx>
            <c:strRef>
              <c:f>CGE!$M$4</c:f>
              <c:strCache>
                <c:ptCount val="1"/>
                <c:pt idx="0">
                  <c:v>PE NTM Fund</c:v>
                </c:pt>
              </c:strCache>
            </c:strRef>
          </c:tx>
          <c:spPr>
            <a:ln w="15875" cap="rnd">
              <a:solidFill>
                <a:srgbClr val="19A49E"/>
              </a:solidFill>
              <a:round/>
            </a:ln>
            <a:effectLst/>
          </c:spPr>
          <c:marker>
            <c:symbol val="none"/>
          </c:marker>
          <c:cat>
            <c:numRef>
              <c:f>CGE!$L$5:$L$2001</c:f>
              <c:numCache>
                <c:formatCode>m/d/yyyy</c:formatCode>
                <c:ptCount val="1997"/>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pt idx="183">
                  <c:v>43951</c:v>
                </c:pt>
                <c:pt idx="184">
                  <c:v>43982</c:v>
                </c:pt>
                <c:pt idx="185">
                  <c:v>44012</c:v>
                </c:pt>
                <c:pt idx="186">
                  <c:v>44043</c:v>
                </c:pt>
                <c:pt idx="187">
                  <c:v>44074</c:v>
                </c:pt>
                <c:pt idx="188">
                  <c:v>44104</c:v>
                </c:pt>
                <c:pt idx="189">
                  <c:v>44135</c:v>
                </c:pt>
                <c:pt idx="190">
                  <c:v>44165</c:v>
                </c:pt>
                <c:pt idx="191">
                  <c:v>44196</c:v>
                </c:pt>
                <c:pt idx="192">
                  <c:v>44227</c:v>
                </c:pt>
                <c:pt idx="193">
                  <c:v>44255</c:v>
                </c:pt>
                <c:pt idx="194">
                  <c:v>44286</c:v>
                </c:pt>
                <c:pt idx="195">
                  <c:v>44316</c:v>
                </c:pt>
                <c:pt idx="196">
                  <c:v>44347</c:v>
                </c:pt>
                <c:pt idx="197">
                  <c:v>44377</c:v>
                </c:pt>
                <c:pt idx="198">
                  <c:v>44408</c:v>
                </c:pt>
                <c:pt idx="199">
                  <c:v>44439</c:v>
                </c:pt>
                <c:pt idx="200">
                  <c:v>44469</c:v>
                </c:pt>
                <c:pt idx="201">
                  <c:v>44500</c:v>
                </c:pt>
                <c:pt idx="202">
                  <c:v>44530</c:v>
                </c:pt>
                <c:pt idx="203">
                  <c:v>44561</c:v>
                </c:pt>
                <c:pt idx="204">
                  <c:v>44592</c:v>
                </c:pt>
                <c:pt idx="205">
                  <c:v>44620</c:v>
                </c:pt>
                <c:pt idx="206">
                  <c:v>44651</c:v>
                </c:pt>
                <c:pt idx="207">
                  <c:v>44681</c:v>
                </c:pt>
                <c:pt idx="208">
                  <c:v>44712</c:v>
                </c:pt>
                <c:pt idx="209">
                  <c:v>44742</c:v>
                </c:pt>
                <c:pt idx="210">
                  <c:v>44773</c:v>
                </c:pt>
                <c:pt idx="211">
                  <c:v>44804</c:v>
                </c:pt>
                <c:pt idx="212">
                  <c:v>44834</c:v>
                </c:pt>
              </c:numCache>
            </c:numRef>
          </c:cat>
          <c:val>
            <c:numRef>
              <c:f>CGE!$M$5:$M$2001</c:f>
              <c:numCache>
                <c:formatCode>General</c:formatCode>
                <c:ptCount val="1997"/>
                <c:pt idx="0">
                  <c:v>18.09775987671955</c:v>
                </c:pt>
                <c:pt idx="1">
                  <c:v>18.597484065885325</c:v>
                </c:pt>
                <c:pt idx="2">
                  <c:v>18.749096386166318</c:v>
                </c:pt>
                <c:pt idx="3">
                  <c:v>19.167282999025399</c:v>
                </c:pt>
                <c:pt idx="4">
                  <c:v>19.056286201271622</c:v>
                </c:pt>
                <c:pt idx="5">
                  <c:v>19.194048694513047</c:v>
                </c:pt>
                <c:pt idx="6">
                  <c:v>19.841404799801804</c:v>
                </c:pt>
                <c:pt idx="7">
                  <c:v>19.593518766922855</c:v>
                </c:pt>
                <c:pt idx="8">
                  <c:v>20.178203291340722</c:v>
                </c:pt>
                <c:pt idx="9">
                  <c:v>19.647116434161443</c:v>
                </c:pt>
                <c:pt idx="10">
                  <c:v>19.925105511598957</c:v>
                </c:pt>
                <c:pt idx="11">
                  <c:v>20.538310948173109</c:v>
                </c:pt>
                <c:pt idx="12">
                  <c:v>20.96235359316524</c:v>
                </c:pt>
                <c:pt idx="13">
                  <c:v>21.210460218032352</c:v>
                </c:pt>
                <c:pt idx="14">
                  <c:v>21.332009373696103</c:v>
                </c:pt>
                <c:pt idx="15">
                  <c:v>21.141070284602062</c:v>
                </c:pt>
                <c:pt idx="16">
                  <c:v>21.220275257742632</c:v>
                </c:pt>
                <c:pt idx="17">
                  <c:v>20.243622366326559</c:v>
                </c:pt>
                <c:pt idx="18">
                  <c:v>20.315402055517282</c:v>
                </c:pt>
                <c:pt idx="19">
                  <c:v>20.610385215550025</c:v>
                </c:pt>
                <c:pt idx="20">
                  <c:v>20.614424595291904</c:v>
                </c:pt>
                <c:pt idx="21">
                  <c:v>20.602925009643581</c:v>
                </c:pt>
                <c:pt idx="22">
                  <c:v>20.468816350759926</c:v>
                </c:pt>
                <c:pt idx="23">
                  <c:v>21.049954574868778</c:v>
                </c:pt>
                <c:pt idx="24">
                  <c:v>21.491637416648341</c:v>
                </c:pt>
                <c:pt idx="25">
                  <c:v>20.8781275865359</c:v>
                </c:pt>
                <c:pt idx="26">
                  <c:v>21.293299722286971</c:v>
                </c:pt>
                <c:pt idx="27">
                  <c:v>21.799756744821831</c:v>
                </c:pt>
                <c:pt idx="28">
                  <c:v>20.017808036281387</c:v>
                </c:pt>
                <c:pt idx="29">
                  <c:v>20.895936904356585</c:v>
                </c:pt>
                <c:pt idx="30">
                  <c:v>20.203287008543754</c:v>
                </c:pt>
                <c:pt idx="31">
                  <c:v>20.111222772356207</c:v>
                </c:pt>
                <c:pt idx="32">
                  <c:v>20.382535990466987</c:v>
                </c:pt>
                <c:pt idx="33">
                  <c:v>20.043897009420579</c:v>
                </c:pt>
                <c:pt idx="34">
                  <c:v>19.695734174542729</c:v>
                </c:pt>
                <c:pt idx="35">
                  <c:v>19.497238962586952</c:v>
                </c:pt>
                <c:pt idx="36">
                  <c:v>17.516969198307756</c:v>
                </c:pt>
                <c:pt idx="37">
                  <c:v>17.68338136750851</c:v>
                </c:pt>
                <c:pt idx="38">
                  <c:v>17.431922539021162</c:v>
                </c:pt>
                <c:pt idx="39">
                  <c:v>17.504961267100676</c:v>
                </c:pt>
                <c:pt idx="40">
                  <c:v>17.519093481561004</c:v>
                </c:pt>
                <c:pt idx="41">
                  <c:v>15.880113301186794</c:v>
                </c:pt>
                <c:pt idx="42">
                  <c:v>15.830958698757044</c:v>
                </c:pt>
                <c:pt idx="43">
                  <c:v>16.231354164107923</c:v>
                </c:pt>
                <c:pt idx="44">
                  <c:v>15.561704609472212</c:v>
                </c:pt>
                <c:pt idx="45">
                  <c:v>14.233537982711452</c:v>
                </c:pt>
                <c:pt idx="46">
                  <c:v>13.805723263702166</c:v>
                </c:pt>
                <c:pt idx="47">
                  <c:v>13.828018602695158</c:v>
                </c:pt>
                <c:pt idx="48">
                  <c:v>13.671824359688701</c:v>
                </c:pt>
                <c:pt idx="49">
                  <c:v>13.181946700781175</c:v>
                </c:pt>
                <c:pt idx="50">
                  <c:v>13.257738720770002</c:v>
                </c:pt>
                <c:pt idx="51">
                  <c:v>14.199167467695835</c:v>
                </c:pt>
                <c:pt idx="52">
                  <c:v>14.884828889297518</c:v>
                </c:pt>
                <c:pt idx="53">
                  <c:v>14.796224606206298</c:v>
                </c:pt>
                <c:pt idx="54">
                  <c:v>15.695872575925707</c:v>
                </c:pt>
                <c:pt idx="55">
                  <c:v>15.977883140176916</c:v>
                </c:pt>
                <c:pt idx="56">
                  <c:v>16.721336667104985</c:v>
                </c:pt>
                <c:pt idx="57">
                  <c:v>16.220338702947551</c:v>
                </c:pt>
                <c:pt idx="58">
                  <c:v>16.548513851092004</c:v>
                </c:pt>
                <c:pt idx="59">
                  <c:v>17.104716925801565</c:v>
                </c:pt>
                <c:pt idx="60">
                  <c:v>17.085951952005438</c:v>
                </c:pt>
                <c:pt idx="61">
                  <c:v>17.225524803238319</c:v>
                </c:pt>
                <c:pt idx="62">
                  <c:v>17.547336074784759</c:v>
                </c:pt>
                <c:pt idx="63">
                  <c:v>17.268131223221165</c:v>
                </c:pt>
                <c:pt idx="64">
                  <c:v>16.386143537098881</c:v>
                </c:pt>
                <c:pt idx="65">
                  <c:v>16.083606599946293</c:v>
                </c:pt>
                <c:pt idx="66">
                  <c:v>15.789379541526065</c:v>
                </c:pt>
                <c:pt idx="67">
                  <c:v>15.768239162358997</c:v>
                </c:pt>
                <c:pt idx="68">
                  <c:v>16.28310602527527</c:v>
                </c:pt>
                <c:pt idx="69">
                  <c:v>16.491827821054649</c:v>
                </c:pt>
                <c:pt idx="70">
                  <c:v>16.070491065671032</c:v>
                </c:pt>
                <c:pt idx="71">
                  <c:v>16.182803059787815</c:v>
                </c:pt>
                <c:pt idx="72">
                  <c:v>16.023484579581847</c:v>
                </c:pt>
                <c:pt idx="73">
                  <c:v>16.071640185877264</c:v>
                </c:pt>
                <c:pt idx="74">
                  <c:v>16.345777109818467</c:v>
                </c:pt>
                <c:pt idx="75">
                  <c:v>17.482819769399736</c:v>
                </c:pt>
                <c:pt idx="76">
                  <c:v>17.15369359339849</c:v>
                </c:pt>
                <c:pt idx="77">
                  <c:v>16.909593039594775</c:v>
                </c:pt>
                <c:pt idx="78">
                  <c:v>16.520238935800187</c:v>
                </c:pt>
                <c:pt idx="79">
                  <c:v>15.633945483485711</c:v>
                </c:pt>
                <c:pt idx="80">
                  <c:v>15.909679527368283</c:v>
                </c:pt>
                <c:pt idx="81">
                  <c:v>16.074556006482801</c:v>
                </c:pt>
                <c:pt idx="82">
                  <c:v>16.468448437003573</c:v>
                </c:pt>
                <c:pt idx="83">
                  <c:v>16.497820352721902</c:v>
                </c:pt>
                <c:pt idx="84">
                  <c:v>16.651198485899783</c:v>
                </c:pt>
                <c:pt idx="85">
                  <c:v>17.46113765110788</c:v>
                </c:pt>
                <c:pt idx="86">
                  <c:v>17.847367039329431</c:v>
                </c:pt>
                <c:pt idx="87">
                  <c:v>17.699952308980869</c:v>
                </c:pt>
                <c:pt idx="88">
                  <c:v>17.177530837865977</c:v>
                </c:pt>
                <c:pt idx="89">
                  <c:v>17.611925622626099</c:v>
                </c:pt>
                <c:pt idx="90">
                  <c:v>18.133295187510303</c:v>
                </c:pt>
                <c:pt idx="91">
                  <c:v>18.268609779218963</c:v>
                </c:pt>
                <c:pt idx="92">
                  <c:v>18.314424880736322</c:v>
                </c:pt>
                <c:pt idx="93">
                  <c:v>18.466057146716786</c:v>
                </c:pt>
                <c:pt idx="94">
                  <c:v>19.213829920956556</c:v>
                </c:pt>
                <c:pt idx="95">
                  <c:v>19.100022460761604</c:v>
                </c:pt>
                <c:pt idx="96">
                  <c:v>19.294065893627931</c:v>
                </c:pt>
                <c:pt idx="97">
                  <c:v>19.920250745998782</c:v>
                </c:pt>
                <c:pt idx="98">
                  <c:v>19.957501280860352</c:v>
                </c:pt>
                <c:pt idx="99">
                  <c:v>19.994212886857234</c:v>
                </c:pt>
                <c:pt idx="100">
                  <c:v>19.935487044840755</c:v>
                </c:pt>
                <c:pt idx="101">
                  <c:v>19.018473440435617</c:v>
                </c:pt>
                <c:pt idx="102">
                  <c:v>19.693601014928486</c:v>
                </c:pt>
                <c:pt idx="103">
                  <c:v>19.21055562174346</c:v>
                </c:pt>
                <c:pt idx="104">
                  <c:v>19.693673197185603</c:v>
                </c:pt>
                <c:pt idx="105">
                  <c:v>20.119159186101662</c:v>
                </c:pt>
                <c:pt idx="106">
                  <c:v>20.049809336945238</c:v>
                </c:pt>
                <c:pt idx="107">
                  <c:v>20.208173674076551</c:v>
                </c:pt>
                <c:pt idx="108">
                  <c:v>19.642277933415155</c:v>
                </c:pt>
                <c:pt idx="109">
                  <c:v>20.51251777841496</c:v>
                </c:pt>
                <c:pt idx="110">
                  <c:v>20.319474199712236</c:v>
                </c:pt>
                <c:pt idx="111">
                  <c:v>20.309313519291461</c:v>
                </c:pt>
                <c:pt idx="112">
                  <c:v>20.720808987074768</c:v>
                </c:pt>
                <c:pt idx="113">
                  <c:v>20.68619090824205</c:v>
                </c:pt>
                <c:pt idx="114">
                  <c:v>20.170384100128178</c:v>
                </c:pt>
                <c:pt idx="115">
                  <c:v>20.425197596223558</c:v>
                </c:pt>
                <c:pt idx="116">
                  <c:v>20.488667405879117</c:v>
                </c:pt>
                <c:pt idx="117">
                  <c:v>20.147491992088725</c:v>
                </c:pt>
                <c:pt idx="118">
                  <c:v>21.014264950321486</c:v>
                </c:pt>
                <c:pt idx="119">
                  <c:v>21.044908358279486</c:v>
                </c:pt>
                <c:pt idx="120">
                  <c:v>22.227566210415965</c:v>
                </c:pt>
                <c:pt idx="121">
                  <c:v>23.183249587560599</c:v>
                </c:pt>
                <c:pt idx="122">
                  <c:v>23.380333650226486</c:v>
                </c:pt>
                <c:pt idx="123">
                  <c:v>22.954622510218762</c:v>
                </c:pt>
                <c:pt idx="124">
                  <c:v>23.035064849403344</c:v>
                </c:pt>
                <c:pt idx="125">
                  <c:v>21.670816095482177</c:v>
                </c:pt>
                <c:pt idx="126">
                  <c:v>22.923957761789939</c:v>
                </c:pt>
                <c:pt idx="127">
                  <c:v>21.206413272603349</c:v>
                </c:pt>
                <c:pt idx="128">
                  <c:v>21.088932986139149</c:v>
                </c:pt>
                <c:pt idx="129">
                  <c:v>22.852428971427983</c:v>
                </c:pt>
                <c:pt idx="130">
                  <c:v>23.425671629170846</c:v>
                </c:pt>
                <c:pt idx="131">
                  <c:v>22.35866082970951</c:v>
                </c:pt>
                <c:pt idx="132">
                  <c:v>21.70672990384033</c:v>
                </c:pt>
                <c:pt idx="133">
                  <c:v>20.926243096315105</c:v>
                </c:pt>
                <c:pt idx="134">
                  <c:v>21.165591725934839</c:v>
                </c:pt>
                <c:pt idx="135">
                  <c:v>21.197111479487514</c:v>
                </c:pt>
                <c:pt idx="136">
                  <c:v>22.163786044254739</c:v>
                </c:pt>
                <c:pt idx="137">
                  <c:v>21.941195392618923</c:v>
                </c:pt>
                <c:pt idx="138">
                  <c:v>22.594038445905099</c:v>
                </c:pt>
                <c:pt idx="139">
                  <c:v>22.241639444825239</c:v>
                </c:pt>
                <c:pt idx="140">
                  <c:v>21.635218295789514</c:v>
                </c:pt>
                <c:pt idx="141">
                  <c:v>20.843165004479165</c:v>
                </c:pt>
                <c:pt idx="142">
                  <c:v>20.735926409919067</c:v>
                </c:pt>
                <c:pt idx="143">
                  <c:v>21.31697486682943</c:v>
                </c:pt>
                <c:pt idx="144">
                  <c:v>21.144938816293241</c:v>
                </c:pt>
                <c:pt idx="145">
                  <c:v>21.658983338671799</c:v>
                </c:pt>
                <c:pt idx="146">
                  <c:v>22.531880833304253</c:v>
                </c:pt>
                <c:pt idx="147">
                  <c:v>23.228971450501955</c:v>
                </c:pt>
                <c:pt idx="148">
                  <c:v>23.530753026334494</c:v>
                </c:pt>
                <c:pt idx="149">
                  <c:v>22.513483376245745</c:v>
                </c:pt>
                <c:pt idx="150">
                  <c:v>22.523680955494747</c:v>
                </c:pt>
                <c:pt idx="151">
                  <c:v>22.547036553054511</c:v>
                </c:pt>
                <c:pt idx="152">
                  <c:v>22.989572314876838</c:v>
                </c:pt>
                <c:pt idx="153">
                  <c:v>23.622899546982072</c:v>
                </c:pt>
                <c:pt idx="154">
                  <c:v>23.368237879360017</c:v>
                </c:pt>
                <c:pt idx="155">
                  <c:v>23.281008880018302</c:v>
                </c:pt>
                <c:pt idx="156">
                  <c:v>23.254090906064658</c:v>
                </c:pt>
                <c:pt idx="157">
                  <c:v>22.548025636841935</c:v>
                </c:pt>
                <c:pt idx="158">
                  <c:v>22.357968294203392</c:v>
                </c:pt>
                <c:pt idx="159">
                  <c:v>22.931151395932069</c:v>
                </c:pt>
                <c:pt idx="160">
                  <c:v>23.75697638926513</c:v>
                </c:pt>
                <c:pt idx="161">
                  <c:v>24.350174292939037</c:v>
                </c:pt>
                <c:pt idx="162">
                  <c:v>24.884122019163517</c:v>
                </c:pt>
                <c:pt idx="163">
                  <c:v>24.972192467629991</c:v>
                </c:pt>
                <c:pt idx="164">
                  <c:v>23.681678905026764</c:v>
                </c:pt>
                <c:pt idx="165">
                  <c:v>22.511711897258671</c:v>
                </c:pt>
                <c:pt idx="166">
                  <c:v>21.622793848868621</c:v>
                </c:pt>
                <c:pt idx="167">
                  <c:v>20.319593837001811</c:v>
                </c:pt>
                <c:pt idx="168">
                  <c:v>21.633245886908345</c:v>
                </c:pt>
                <c:pt idx="169">
                  <c:v>22.525148020467139</c:v>
                </c:pt>
                <c:pt idx="170">
                  <c:v>23.408510820584731</c:v>
                </c:pt>
                <c:pt idx="171">
                  <c:v>23.715840249661195</c:v>
                </c:pt>
                <c:pt idx="172">
                  <c:v>22.695213192575181</c:v>
                </c:pt>
                <c:pt idx="173">
                  <c:v>23.48320027293153</c:v>
                </c:pt>
                <c:pt idx="174">
                  <c:v>23.283073996913153</c:v>
                </c:pt>
                <c:pt idx="175">
                  <c:v>23.451715281759064</c:v>
                </c:pt>
                <c:pt idx="176">
                  <c:v>23.588484106480578</c:v>
                </c:pt>
                <c:pt idx="177">
                  <c:v>23.732455278499504</c:v>
                </c:pt>
                <c:pt idx="178">
                  <c:v>24.544749463328884</c:v>
                </c:pt>
                <c:pt idx="179">
                  <c:v>24.661890495997547</c:v>
                </c:pt>
                <c:pt idx="180">
                  <c:v>24.404988033447896</c:v>
                </c:pt>
                <c:pt idx="181">
                  <c:v>22.603219058056879</c:v>
                </c:pt>
                <c:pt idx="182">
                  <c:v>22.941938574195699</c:v>
                </c:pt>
                <c:pt idx="183">
                  <c:v>26.44118965807202</c:v>
                </c:pt>
                <c:pt idx="184">
                  <c:v>29.966506739197111</c:v>
                </c:pt>
                <c:pt idx="185">
                  <c:v>30.62054939674676</c:v>
                </c:pt>
                <c:pt idx="186">
                  <c:v>30.12877029975866</c:v>
                </c:pt>
                <c:pt idx="187">
                  <c:v>30.158112649495646</c:v>
                </c:pt>
                <c:pt idx="188">
                  <c:v>30.011466585476974</c:v>
                </c:pt>
                <c:pt idx="189">
                  <c:v>28.293446998078313</c:v>
                </c:pt>
                <c:pt idx="190">
                  <c:v>30.979525083268562</c:v>
                </c:pt>
                <c:pt idx="191">
                  <c:v>31.073304774279325</c:v>
                </c:pt>
                <c:pt idx="192">
                  <c:v>29.76711161474514</c:v>
                </c:pt>
                <c:pt idx="193">
                  <c:v>30.077702255926447</c:v>
                </c:pt>
                <c:pt idx="194">
                  <c:v>31.193042148373856</c:v>
                </c:pt>
                <c:pt idx="195">
                  <c:v>32.198961777941392</c:v>
                </c:pt>
                <c:pt idx="196">
                  <c:v>32.704050221942438</c:v>
                </c:pt>
                <c:pt idx="197">
                  <c:v>32.855903738113213</c:v>
                </c:pt>
                <c:pt idx="198">
                  <c:v>32.703989860209532</c:v>
                </c:pt>
                <c:pt idx="199">
                  <c:v>32.800478003514812</c:v>
                </c:pt>
                <c:pt idx="200">
                  <c:v>30.217008419084046</c:v>
                </c:pt>
                <c:pt idx="201">
                  <c:v>31.89225186753773</c:v>
                </c:pt>
                <c:pt idx="202">
                  <c:v>31.036400782607579</c:v>
                </c:pt>
                <c:pt idx="203">
                  <c:v>32.065734178942833</c:v>
                </c:pt>
                <c:pt idx="204">
                  <c:v>28.187951969827942</c:v>
                </c:pt>
                <c:pt idx="205">
                  <c:v>26.648916814461099</c:v>
                </c:pt>
                <c:pt idx="206">
                  <c:v>27.138151057264562</c:v>
                </c:pt>
                <c:pt idx="207">
                  <c:v>25.661800537876029</c:v>
                </c:pt>
                <c:pt idx="208">
                  <c:v>24.894937386085115</c:v>
                </c:pt>
                <c:pt idx="209">
                  <c:v>23.156757551501819</c:v>
                </c:pt>
                <c:pt idx="210">
                  <c:v>25.85906763632817</c:v>
                </c:pt>
                <c:pt idx="211">
                  <c:v>23.640719874912332</c:v>
                </c:pt>
                <c:pt idx="212">
                  <c:v>21.731103233159203</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818C-476C-9F6F-9F8AD6B81709}"/>
            </c:ext>
          </c:extLst>
        </c:ser>
        <c:ser>
          <c:idx val="1"/>
          <c:order val="1"/>
          <c:tx>
            <c:strRef>
              <c:f>CGE!$N$4</c:f>
              <c:strCache>
                <c:ptCount val="1"/>
                <c:pt idx="0">
                  <c:v>PE NTM - average</c:v>
                </c:pt>
              </c:strCache>
            </c:strRef>
          </c:tx>
          <c:spPr>
            <a:ln w="15875">
              <a:solidFill>
                <a:srgbClr val="894D98"/>
              </a:solidFill>
              <a:prstDash val="solid"/>
            </a:ln>
          </c:spPr>
          <c:marker>
            <c:symbol val="none"/>
          </c:marker>
          <c:cat>
            <c:numRef>
              <c:f>CGE!$L$5:$L$2001</c:f>
              <c:numCache>
                <c:formatCode>m/d/yyyy</c:formatCode>
                <c:ptCount val="1997"/>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pt idx="183">
                  <c:v>43951</c:v>
                </c:pt>
                <c:pt idx="184">
                  <c:v>43982</c:v>
                </c:pt>
                <c:pt idx="185">
                  <c:v>44012</c:v>
                </c:pt>
                <c:pt idx="186">
                  <c:v>44043</c:v>
                </c:pt>
                <c:pt idx="187">
                  <c:v>44074</c:v>
                </c:pt>
                <c:pt idx="188">
                  <c:v>44104</c:v>
                </c:pt>
                <c:pt idx="189">
                  <c:v>44135</c:v>
                </c:pt>
                <c:pt idx="190">
                  <c:v>44165</c:v>
                </c:pt>
                <c:pt idx="191">
                  <c:v>44196</c:v>
                </c:pt>
                <c:pt idx="192">
                  <c:v>44227</c:v>
                </c:pt>
                <c:pt idx="193">
                  <c:v>44255</c:v>
                </c:pt>
                <c:pt idx="194">
                  <c:v>44286</c:v>
                </c:pt>
                <c:pt idx="195">
                  <c:v>44316</c:v>
                </c:pt>
                <c:pt idx="196">
                  <c:v>44347</c:v>
                </c:pt>
                <c:pt idx="197">
                  <c:v>44377</c:v>
                </c:pt>
                <c:pt idx="198">
                  <c:v>44408</c:v>
                </c:pt>
                <c:pt idx="199">
                  <c:v>44439</c:v>
                </c:pt>
                <c:pt idx="200">
                  <c:v>44469</c:v>
                </c:pt>
                <c:pt idx="201">
                  <c:v>44500</c:v>
                </c:pt>
                <c:pt idx="202">
                  <c:v>44530</c:v>
                </c:pt>
                <c:pt idx="203">
                  <c:v>44561</c:v>
                </c:pt>
                <c:pt idx="204">
                  <c:v>44592</c:v>
                </c:pt>
                <c:pt idx="205">
                  <c:v>44620</c:v>
                </c:pt>
                <c:pt idx="206">
                  <c:v>44651</c:v>
                </c:pt>
                <c:pt idx="207">
                  <c:v>44681</c:v>
                </c:pt>
                <c:pt idx="208">
                  <c:v>44712</c:v>
                </c:pt>
                <c:pt idx="209">
                  <c:v>44742</c:v>
                </c:pt>
                <c:pt idx="210">
                  <c:v>44773</c:v>
                </c:pt>
                <c:pt idx="211">
                  <c:v>44804</c:v>
                </c:pt>
                <c:pt idx="212">
                  <c:v>44834</c:v>
                </c:pt>
              </c:numCache>
            </c:numRef>
          </c:cat>
          <c:val>
            <c:numRef>
              <c:f>CGE!$N$5:$N$2001</c:f>
              <c:numCache>
                <c:formatCode>General</c:formatCode>
                <c:ptCount val="1997"/>
                <c:pt idx="0">
                  <c:v>21.13351094702508</c:v>
                </c:pt>
                <c:pt idx="1">
                  <c:v>21.13351094702508</c:v>
                </c:pt>
                <c:pt idx="2">
                  <c:v>21.13351094702508</c:v>
                </c:pt>
                <c:pt idx="3">
                  <c:v>21.13351094702508</c:v>
                </c:pt>
                <c:pt idx="4">
                  <c:v>21.13351094702508</c:v>
                </c:pt>
                <c:pt idx="5">
                  <c:v>21.13351094702508</c:v>
                </c:pt>
                <c:pt idx="6">
                  <c:v>21.13351094702508</c:v>
                </c:pt>
                <c:pt idx="7">
                  <c:v>21.13351094702508</c:v>
                </c:pt>
                <c:pt idx="8">
                  <c:v>21.13351094702508</c:v>
                </c:pt>
                <c:pt idx="9">
                  <c:v>21.13351094702508</c:v>
                </c:pt>
                <c:pt idx="10">
                  <c:v>21.13351094702508</c:v>
                </c:pt>
                <c:pt idx="11">
                  <c:v>21.13351094702508</c:v>
                </c:pt>
                <c:pt idx="12">
                  <c:v>21.13351094702508</c:v>
                </c:pt>
                <c:pt idx="13">
                  <c:v>21.13351094702508</c:v>
                </c:pt>
                <c:pt idx="14">
                  <c:v>21.13351094702508</c:v>
                </c:pt>
                <c:pt idx="15">
                  <c:v>21.13351094702508</c:v>
                </c:pt>
                <c:pt idx="16">
                  <c:v>21.13351094702508</c:v>
                </c:pt>
                <c:pt idx="17">
                  <c:v>21.13351094702508</c:v>
                </c:pt>
                <c:pt idx="18">
                  <c:v>21.13351094702508</c:v>
                </c:pt>
                <c:pt idx="19">
                  <c:v>21.13351094702508</c:v>
                </c:pt>
                <c:pt idx="20">
                  <c:v>21.13351094702508</c:v>
                </c:pt>
                <c:pt idx="21">
                  <c:v>21.13351094702508</c:v>
                </c:pt>
                <c:pt idx="22">
                  <c:v>21.13351094702508</c:v>
                </c:pt>
                <c:pt idx="23">
                  <c:v>21.13351094702508</c:v>
                </c:pt>
                <c:pt idx="24">
                  <c:v>21.13351094702508</c:v>
                </c:pt>
                <c:pt idx="25">
                  <c:v>21.13351094702508</c:v>
                </c:pt>
                <c:pt idx="26">
                  <c:v>21.13351094702508</c:v>
                </c:pt>
                <c:pt idx="27">
                  <c:v>21.13351094702508</c:v>
                </c:pt>
                <c:pt idx="28">
                  <c:v>21.13351094702508</c:v>
                </c:pt>
                <c:pt idx="29">
                  <c:v>21.13351094702508</c:v>
                </c:pt>
                <c:pt idx="30">
                  <c:v>21.13351094702508</c:v>
                </c:pt>
                <c:pt idx="31">
                  <c:v>21.13351094702508</c:v>
                </c:pt>
                <c:pt idx="32">
                  <c:v>21.13351094702508</c:v>
                </c:pt>
                <c:pt idx="33">
                  <c:v>21.13351094702508</c:v>
                </c:pt>
                <c:pt idx="34">
                  <c:v>21.13351094702508</c:v>
                </c:pt>
                <c:pt idx="35">
                  <c:v>21.13351094702508</c:v>
                </c:pt>
                <c:pt idx="36">
                  <c:v>21.13351094702508</c:v>
                </c:pt>
                <c:pt idx="37">
                  <c:v>21.13351094702508</c:v>
                </c:pt>
                <c:pt idx="38">
                  <c:v>21.13351094702508</c:v>
                </c:pt>
                <c:pt idx="39">
                  <c:v>21.13351094702508</c:v>
                </c:pt>
                <c:pt idx="40">
                  <c:v>21.13351094702508</c:v>
                </c:pt>
                <c:pt idx="41">
                  <c:v>21.13351094702508</c:v>
                </c:pt>
                <c:pt idx="42">
                  <c:v>21.13351094702508</c:v>
                </c:pt>
                <c:pt idx="43">
                  <c:v>21.13351094702508</c:v>
                </c:pt>
                <c:pt idx="44">
                  <c:v>21.13351094702508</c:v>
                </c:pt>
                <c:pt idx="45">
                  <c:v>21.13351094702508</c:v>
                </c:pt>
                <c:pt idx="46">
                  <c:v>21.13351094702508</c:v>
                </c:pt>
                <c:pt idx="47">
                  <c:v>21.13351094702508</c:v>
                </c:pt>
                <c:pt idx="48">
                  <c:v>21.13351094702508</c:v>
                </c:pt>
                <c:pt idx="49">
                  <c:v>21.13351094702508</c:v>
                </c:pt>
                <c:pt idx="50">
                  <c:v>21.13351094702508</c:v>
                </c:pt>
                <c:pt idx="51">
                  <c:v>21.13351094702508</c:v>
                </c:pt>
                <c:pt idx="52">
                  <c:v>21.13351094702508</c:v>
                </c:pt>
                <c:pt idx="53">
                  <c:v>21.13351094702508</c:v>
                </c:pt>
                <c:pt idx="54">
                  <c:v>21.13351094702508</c:v>
                </c:pt>
                <c:pt idx="55">
                  <c:v>21.13351094702508</c:v>
                </c:pt>
                <c:pt idx="56">
                  <c:v>21.13351094702508</c:v>
                </c:pt>
                <c:pt idx="57">
                  <c:v>21.13351094702508</c:v>
                </c:pt>
                <c:pt idx="58">
                  <c:v>21.13351094702508</c:v>
                </c:pt>
                <c:pt idx="59">
                  <c:v>21.13351094702508</c:v>
                </c:pt>
                <c:pt idx="60">
                  <c:v>21.13351094702508</c:v>
                </c:pt>
                <c:pt idx="61">
                  <c:v>21.13351094702508</c:v>
                </c:pt>
                <c:pt idx="62">
                  <c:v>21.13351094702508</c:v>
                </c:pt>
                <c:pt idx="63">
                  <c:v>21.13351094702508</c:v>
                </c:pt>
                <c:pt idx="64">
                  <c:v>21.13351094702508</c:v>
                </c:pt>
                <c:pt idx="65">
                  <c:v>21.13351094702508</c:v>
                </c:pt>
                <c:pt idx="66">
                  <c:v>21.13351094702508</c:v>
                </c:pt>
                <c:pt idx="67">
                  <c:v>21.13351094702508</c:v>
                </c:pt>
                <c:pt idx="68">
                  <c:v>21.13351094702508</c:v>
                </c:pt>
                <c:pt idx="69">
                  <c:v>21.13351094702508</c:v>
                </c:pt>
                <c:pt idx="70">
                  <c:v>21.13351094702508</c:v>
                </c:pt>
                <c:pt idx="71">
                  <c:v>21.13351094702508</c:v>
                </c:pt>
                <c:pt idx="72">
                  <c:v>21.13351094702508</c:v>
                </c:pt>
                <c:pt idx="73">
                  <c:v>21.13351094702508</c:v>
                </c:pt>
                <c:pt idx="74">
                  <c:v>21.13351094702508</c:v>
                </c:pt>
                <c:pt idx="75">
                  <c:v>21.13351094702508</c:v>
                </c:pt>
                <c:pt idx="76">
                  <c:v>21.13351094702508</c:v>
                </c:pt>
                <c:pt idx="77">
                  <c:v>21.13351094702508</c:v>
                </c:pt>
                <c:pt idx="78">
                  <c:v>21.13351094702508</c:v>
                </c:pt>
                <c:pt idx="79">
                  <c:v>21.13351094702508</c:v>
                </c:pt>
                <c:pt idx="80">
                  <c:v>21.13351094702508</c:v>
                </c:pt>
                <c:pt idx="81">
                  <c:v>21.13351094702508</c:v>
                </c:pt>
                <c:pt idx="82">
                  <c:v>21.13351094702508</c:v>
                </c:pt>
                <c:pt idx="83">
                  <c:v>21.13351094702508</c:v>
                </c:pt>
                <c:pt idx="84">
                  <c:v>21.13351094702508</c:v>
                </c:pt>
                <c:pt idx="85">
                  <c:v>21.13351094702508</c:v>
                </c:pt>
                <c:pt idx="86">
                  <c:v>21.13351094702508</c:v>
                </c:pt>
                <c:pt idx="87">
                  <c:v>21.13351094702508</c:v>
                </c:pt>
                <c:pt idx="88">
                  <c:v>21.13351094702508</c:v>
                </c:pt>
                <c:pt idx="89">
                  <c:v>21.13351094702508</c:v>
                </c:pt>
                <c:pt idx="90">
                  <c:v>21.13351094702508</c:v>
                </c:pt>
                <c:pt idx="91">
                  <c:v>21.13351094702508</c:v>
                </c:pt>
                <c:pt idx="92">
                  <c:v>21.13351094702508</c:v>
                </c:pt>
                <c:pt idx="93">
                  <c:v>21.13351094702508</c:v>
                </c:pt>
                <c:pt idx="94">
                  <c:v>21.13351094702508</c:v>
                </c:pt>
                <c:pt idx="95">
                  <c:v>21.13351094702508</c:v>
                </c:pt>
                <c:pt idx="96">
                  <c:v>21.13351094702508</c:v>
                </c:pt>
                <c:pt idx="97">
                  <c:v>21.13351094702508</c:v>
                </c:pt>
                <c:pt idx="98">
                  <c:v>21.13351094702508</c:v>
                </c:pt>
                <c:pt idx="99">
                  <c:v>21.13351094702508</c:v>
                </c:pt>
                <c:pt idx="100">
                  <c:v>21.13351094702508</c:v>
                </c:pt>
                <c:pt idx="101">
                  <c:v>21.13351094702508</c:v>
                </c:pt>
                <c:pt idx="102">
                  <c:v>21.13351094702508</c:v>
                </c:pt>
                <c:pt idx="103">
                  <c:v>21.13351094702508</c:v>
                </c:pt>
                <c:pt idx="104">
                  <c:v>21.13351094702508</c:v>
                </c:pt>
                <c:pt idx="105">
                  <c:v>21.13351094702508</c:v>
                </c:pt>
                <c:pt idx="106">
                  <c:v>21.13351094702508</c:v>
                </c:pt>
                <c:pt idx="107">
                  <c:v>21.13351094702508</c:v>
                </c:pt>
                <c:pt idx="108">
                  <c:v>21.13351094702508</c:v>
                </c:pt>
                <c:pt idx="109">
                  <c:v>21.13351094702508</c:v>
                </c:pt>
                <c:pt idx="110">
                  <c:v>21.13351094702508</c:v>
                </c:pt>
                <c:pt idx="111">
                  <c:v>21.13351094702508</c:v>
                </c:pt>
                <c:pt idx="112">
                  <c:v>21.13351094702508</c:v>
                </c:pt>
                <c:pt idx="113">
                  <c:v>21.13351094702508</c:v>
                </c:pt>
                <c:pt idx="114">
                  <c:v>21.13351094702508</c:v>
                </c:pt>
                <c:pt idx="115">
                  <c:v>21.13351094702508</c:v>
                </c:pt>
                <c:pt idx="116">
                  <c:v>21.13351094702508</c:v>
                </c:pt>
                <c:pt idx="117">
                  <c:v>21.13351094702508</c:v>
                </c:pt>
                <c:pt idx="118">
                  <c:v>21.13351094702508</c:v>
                </c:pt>
                <c:pt idx="119">
                  <c:v>21.13351094702508</c:v>
                </c:pt>
                <c:pt idx="120">
                  <c:v>21.13351094702508</c:v>
                </c:pt>
                <c:pt idx="121">
                  <c:v>21.13351094702508</c:v>
                </c:pt>
                <c:pt idx="122">
                  <c:v>21.13351094702508</c:v>
                </c:pt>
                <c:pt idx="123">
                  <c:v>21.13351094702508</c:v>
                </c:pt>
                <c:pt idx="124">
                  <c:v>21.13351094702508</c:v>
                </c:pt>
                <c:pt idx="125">
                  <c:v>21.13351094702508</c:v>
                </c:pt>
                <c:pt idx="126">
                  <c:v>21.13351094702508</c:v>
                </c:pt>
                <c:pt idx="127">
                  <c:v>21.13351094702508</c:v>
                </c:pt>
                <c:pt idx="128">
                  <c:v>21.13351094702508</c:v>
                </c:pt>
                <c:pt idx="129">
                  <c:v>21.13351094702508</c:v>
                </c:pt>
                <c:pt idx="130">
                  <c:v>21.13351094702508</c:v>
                </c:pt>
                <c:pt idx="131">
                  <c:v>21.13351094702508</c:v>
                </c:pt>
                <c:pt idx="132">
                  <c:v>21.13351094702508</c:v>
                </c:pt>
                <c:pt idx="133">
                  <c:v>21.13351094702508</c:v>
                </c:pt>
                <c:pt idx="134">
                  <c:v>21.13351094702508</c:v>
                </c:pt>
                <c:pt idx="135">
                  <c:v>21.13351094702508</c:v>
                </c:pt>
                <c:pt idx="136">
                  <c:v>21.13351094702508</c:v>
                </c:pt>
                <c:pt idx="137">
                  <c:v>21.13351094702508</c:v>
                </c:pt>
                <c:pt idx="138">
                  <c:v>21.13351094702508</c:v>
                </c:pt>
                <c:pt idx="139">
                  <c:v>21.13351094702508</c:v>
                </c:pt>
                <c:pt idx="140">
                  <c:v>21.13351094702508</c:v>
                </c:pt>
                <c:pt idx="141">
                  <c:v>21.13351094702508</c:v>
                </c:pt>
                <c:pt idx="142">
                  <c:v>21.13351094702508</c:v>
                </c:pt>
                <c:pt idx="143">
                  <c:v>21.13351094702508</c:v>
                </c:pt>
                <c:pt idx="144">
                  <c:v>21.13351094702508</c:v>
                </c:pt>
                <c:pt idx="145">
                  <c:v>21.13351094702508</c:v>
                </c:pt>
                <c:pt idx="146">
                  <c:v>21.13351094702508</c:v>
                </c:pt>
                <c:pt idx="147">
                  <c:v>21.13351094702508</c:v>
                </c:pt>
                <c:pt idx="148">
                  <c:v>21.13351094702508</c:v>
                </c:pt>
                <c:pt idx="149">
                  <c:v>21.13351094702508</c:v>
                </c:pt>
                <c:pt idx="150">
                  <c:v>21.13351094702508</c:v>
                </c:pt>
                <c:pt idx="151">
                  <c:v>21.13351094702508</c:v>
                </c:pt>
                <c:pt idx="152">
                  <c:v>21.13351094702508</c:v>
                </c:pt>
                <c:pt idx="153">
                  <c:v>21.13351094702508</c:v>
                </c:pt>
                <c:pt idx="154">
                  <c:v>21.13351094702508</c:v>
                </c:pt>
                <c:pt idx="155">
                  <c:v>21.13351094702508</c:v>
                </c:pt>
                <c:pt idx="156">
                  <c:v>21.13351094702508</c:v>
                </c:pt>
                <c:pt idx="157">
                  <c:v>21.13351094702508</c:v>
                </c:pt>
                <c:pt idx="158">
                  <c:v>21.13351094702508</c:v>
                </c:pt>
                <c:pt idx="159">
                  <c:v>21.13351094702508</c:v>
                </c:pt>
                <c:pt idx="160">
                  <c:v>21.13351094702508</c:v>
                </c:pt>
                <c:pt idx="161">
                  <c:v>21.13351094702508</c:v>
                </c:pt>
                <c:pt idx="162">
                  <c:v>21.13351094702508</c:v>
                </c:pt>
                <c:pt idx="163">
                  <c:v>21.13351094702508</c:v>
                </c:pt>
                <c:pt idx="164">
                  <c:v>21.13351094702508</c:v>
                </c:pt>
                <c:pt idx="165">
                  <c:v>21.13351094702508</c:v>
                </c:pt>
                <c:pt idx="166">
                  <c:v>21.13351094702508</c:v>
                </c:pt>
                <c:pt idx="167">
                  <c:v>21.13351094702508</c:v>
                </c:pt>
                <c:pt idx="168">
                  <c:v>21.13351094702508</c:v>
                </c:pt>
                <c:pt idx="169">
                  <c:v>21.13351094702508</c:v>
                </c:pt>
                <c:pt idx="170">
                  <c:v>21.13351094702508</c:v>
                </c:pt>
                <c:pt idx="171">
                  <c:v>21.13351094702508</c:v>
                </c:pt>
                <c:pt idx="172">
                  <c:v>21.13351094702508</c:v>
                </c:pt>
                <c:pt idx="173">
                  <c:v>21.13351094702508</c:v>
                </c:pt>
                <c:pt idx="174">
                  <c:v>21.13351094702508</c:v>
                </c:pt>
                <c:pt idx="175">
                  <c:v>21.13351094702508</c:v>
                </c:pt>
                <c:pt idx="176">
                  <c:v>21.13351094702508</c:v>
                </c:pt>
                <c:pt idx="177">
                  <c:v>21.13351094702508</c:v>
                </c:pt>
                <c:pt idx="178">
                  <c:v>21.13351094702508</c:v>
                </c:pt>
                <c:pt idx="179">
                  <c:v>21.13351094702508</c:v>
                </c:pt>
                <c:pt idx="180">
                  <c:v>21.13351094702508</c:v>
                </c:pt>
                <c:pt idx="181">
                  <c:v>21.13351094702508</c:v>
                </c:pt>
                <c:pt idx="182">
                  <c:v>21.13351094702508</c:v>
                </c:pt>
                <c:pt idx="183">
                  <c:v>21.13351094702508</c:v>
                </c:pt>
                <c:pt idx="184">
                  <c:v>21.13351094702508</c:v>
                </c:pt>
                <c:pt idx="185">
                  <c:v>21.13351094702508</c:v>
                </c:pt>
                <c:pt idx="186">
                  <c:v>21.13351094702508</c:v>
                </c:pt>
                <c:pt idx="187">
                  <c:v>21.13351094702508</c:v>
                </c:pt>
                <c:pt idx="188">
                  <c:v>21.13351094702508</c:v>
                </c:pt>
                <c:pt idx="189">
                  <c:v>21.13351094702508</c:v>
                </c:pt>
                <c:pt idx="190">
                  <c:v>21.13351094702508</c:v>
                </c:pt>
                <c:pt idx="191">
                  <c:v>21.13351094702508</c:v>
                </c:pt>
                <c:pt idx="192">
                  <c:v>21.13351094702508</c:v>
                </c:pt>
                <c:pt idx="193">
                  <c:v>21.13351094702508</c:v>
                </c:pt>
                <c:pt idx="194">
                  <c:v>21.13351094702508</c:v>
                </c:pt>
                <c:pt idx="195">
                  <c:v>21.13351094702508</c:v>
                </c:pt>
                <c:pt idx="196">
                  <c:v>21.13351094702508</c:v>
                </c:pt>
                <c:pt idx="197">
                  <c:v>21.13351094702508</c:v>
                </c:pt>
                <c:pt idx="198">
                  <c:v>21.13351094702508</c:v>
                </c:pt>
                <c:pt idx="199">
                  <c:v>21.13351094702508</c:v>
                </c:pt>
                <c:pt idx="200">
                  <c:v>21.13351094702508</c:v>
                </c:pt>
                <c:pt idx="201">
                  <c:v>21.13351094702508</c:v>
                </c:pt>
                <c:pt idx="202">
                  <c:v>21.13351094702508</c:v>
                </c:pt>
                <c:pt idx="203">
                  <c:v>21.13351094702508</c:v>
                </c:pt>
                <c:pt idx="204">
                  <c:v>21.13351094702508</c:v>
                </c:pt>
                <c:pt idx="205">
                  <c:v>21.13351094702508</c:v>
                </c:pt>
                <c:pt idx="206">
                  <c:v>21.13351094702508</c:v>
                </c:pt>
                <c:pt idx="207">
                  <c:v>21.13351094702508</c:v>
                </c:pt>
                <c:pt idx="208">
                  <c:v>21.13351094702508</c:v>
                </c:pt>
                <c:pt idx="209">
                  <c:v>21.13351094702508</c:v>
                </c:pt>
                <c:pt idx="210">
                  <c:v>21.13351094702508</c:v>
                </c:pt>
                <c:pt idx="211">
                  <c:v>21.13351094702508</c:v>
                </c:pt>
                <c:pt idx="212">
                  <c:v>21.13351094702508</c:v>
                </c:pt>
              </c:numCache>
            </c:numRef>
          </c:val>
          <c:smooth val="0"/>
          <c:extLst>
            <c:ext xmlns:c16="http://schemas.microsoft.com/office/drawing/2014/chart" uri="{C3380CC4-5D6E-409C-BE32-E72D297353CC}">
              <c16:uniqueId val="{00000001-818C-476C-9F6F-9F8AD6B81709}"/>
            </c:ext>
          </c:extLst>
        </c:ser>
        <c:ser>
          <c:idx val="2"/>
          <c:order val="2"/>
          <c:tx>
            <c:strRef>
              <c:f>CGE!$O$4</c:f>
              <c:strCache>
                <c:ptCount val="1"/>
                <c:pt idx="0">
                  <c:v>+1 Ecart type</c:v>
                </c:pt>
              </c:strCache>
            </c:strRef>
          </c:tx>
          <c:spPr>
            <a:ln w="15875">
              <a:solidFill>
                <a:schemeClr val="accent4"/>
              </a:solidFill>
              <a:prstDash val="sysDash"/>
            </a:ln>
          </c:spPr>
          <c:marker>
            <c:symbol val="none"/>
          </c:marker>
          <c:cat>
            <c:numRef>
              <c:f>CGE!$L$5:$L$2001</c:f>
              <c:numCache>
                <c:formatCode>m/d/yyyy</c:formatCode>
                <c:ptCount val="1997"/>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pt idx="183">
                  <c:v>43951</c:v>
                </c:pt>
                <c:pt idx="184">
                  <c:v>43982</c:v>
                </c:pt>
                <c:pt idx="185">
                  <c:v>44012</c:v>
                </c:pt>
                <c:pt idx="186">
                  <c:v>44043</c:v>
                </c:pt>
                <c:pt idx="187">
                  <c:v>44074</c:v>
                </c:pt>
                <c:pt idx="188">
                  <c:v>44104</c:v>
                </c:pt>
                <c:pt idx="189">
                  <c:v>44135</c:v>
                </c:pt>
                <c:pt idx="190">
                  <c:v>44165</c:v>
                </c:pt>
                <c:pt idx="191">
                  <c:v>44196</c:v>
                </c:pt>
                <c:pt idx="192">
                  <c:v>44227</c:v>
                </c:pt>
                <c:pt idx="193">
                  <c:v>44255</c:v>
                </c:pt>
                <c:pt idx="194">
                  <c:v>44286</c:v>
                </c:pt>
                <c:pt idx="195">
                  <c:v>44316</c:v>
                </c:pt>
                <c:pt idx="196">
                  <c:v>44347</c:v>
                </c:pt>
                <c:pt idx="197">
                  <c:v>44377</c:v>
                </c:pt>
                <c:pt idx="198">
                  <c:v>44408</c:v>
                </c:pt>
                <c:pt idx="199">
                  <c:v>44439</c:v>
                </c:pt>
                <c:pt idx="200">
                  <c:v>44469</c:v>
                </c:pt>
                <c:pt idx="201">
                  <c:v>44500</c:v>
                </c:pt>
                <c:pt idx="202">
                  <c:v>44530</c:v>
                </c:pt>
                <c:pt idx="203">
                  <c:v>44561</c:v>
                </c:pt>
                <c:pt idx="204">
                  <c:v>44592</c:v>
                </c:pt>
                <c:pt idx="205">
                  <c:v>44620</c:v>
                </c:pt>
                <c:pt idx="206">
                  <c:v>44651</c:v>
                </c:pt>
                <c:pt idx="207">
                  <c:v>44681</c:v>
                </c:pt>
                <c:pt idx="208">
                  <c:v>44712</c:v>
                </c:pt>
                <c:pt idx="209">
                  <c:v>44742</c:v>
                </c:pt>
                <c:pt idx="210">
                  <c:v>44773</c:v>
                </c:pt>
                <c:pt idx="211">
                  <c:v>44804</c:v>
                </c:pt>
                <c:pt idx="212">
                  <c:v>44834</c:v>
                </c:pt>
              </c:numCache>
            </c:numRef>
          </c:cat>
          <c:val>
            <c:numRef>
              <c:f>CGE!$O$5:$O$2001</c:f>
              <c:numCache>
                <c:formatCode>General</c:formatCode>
                <c:ptCount val="1997"/>
                <c:pt idx="0">
                  <c:v>25.437383321390151</c:v>
                </c:pt>
                <c:pt idx="1">
                  <c:v>25.437383321390151</c:v>
                </c:pt>
                <c:pt idx="2">
                  <c:v>25.437383321390151</c:v>
                </c:pt>
                <c:pt idx="3">
                  <c:v>25.437383321390151</c:v>
                </c:pt>
                <c:pt idx="4">
                  <c:v>25.437383321390151</c:v>
                </c:pt>
                <c:pt idx="5">
                  <c:v>25.437383321390151</c:v>
                </c:pt>
                <c:pt idx="6">
                  <c:v>25.437383321390151</c:v>
                </c:pt>
                <c:pt idx="7">
                  <c:v>25.437383321390151</c:v>
                </c:pt>
                <c:pt idx="8">
                  <c:v>25.437383321390151</c:v>
                </c:pt>
                <c:pt idx="9">
                  <c:v>25.437383321390151</c:v>
                </c:pt>
                <c:pt idx="10">
                  <c:v>25.437383321390151</c:v>
                </c:pt>
                <c:pt idx="11">
                  <c:v>25.437383321390151</c:v>
                </c:pt>
                <c:pt idx="12">
                  <c:v>25.437383321390151</c:v>
                </c:pt>
                <c:pt idx="13">
                  <c:v>25.437383321390151</c:v>
                </c:pt>
                <c:pt idx="14">
                  <c:v>25.437383321390151</c:v>
                </c:pt>
                <c:pt idx="15">
                  <c:v>25.437383321390151</c:v>
                </c:pt>
                <c:pt idx="16">
                  <c:v>25.437383321390151</c:v>
                </c:pt>
                <c:pt idx="17">
                  <c:v>25.437383321390151</c:v>
                </c:pt>
                <c:pt idx="18">
                  <c:v>25.437383321390151</c:v>
                </c:pt>
                <c:pt idx="19">
                  <c:v>25.437383321390151</c:v>
                </c:pt>
                <c:pt idx="20">
                  <c:v>25.437383321390151</c:v>
                </c:pt>
                <c:pt idx="21">
                  <c:v>25.437383321390151</c:v>
                </c:pt>
                <c:pt idx="22">
                  <c:v>25.437383321390151</c:v>
                </c:pt>
                <c:pt idx="23">
                  <c:v>25.437383321390151</c:v>
                </c:pt>
                <c:pt idx="24">
                  <c:v>25.437383321390151</c:v>
                </c:pt>
                <c:pt idx="25">
                  <c:v>25.437383321390151</c:v>
                </c:pt>
                <c:pt idx="26">
                  <c:v>25.437383321390151</c:v>
                </c:pt>
                <c:pt idx="27">
                  <c:v>25.437383321390151</c:v>
                </c:pt>
                <c:pt idx="28">
                  <c:v>25.437383321390151</c:v>
                </c:pt>
                <c:pt idx="29">
                  <c:v>25.437383321390151</c:v>
                </c:pt>
                <c:pt idx="30">
                  <c:v>25.437383321390151</c:v>
                </c:pt>
                <c:pt idx="31">
                  <c:v>25.437383321390151</c:v>
                </c:pt>
                <c:pt idx="32">
                  <c:v>25.437383321390151</c:v>
                </c:pt>
                <c:pt idx="33">
                  <c:v>25.437383321390151</c:v>
                </c:pt>
                <c:pt idx="34">
                  <c:v>25.437383321390151</c:v>
                </c:pt>
                <c:pt idx="35">
                  <c:v>25.437383321390151</c:v>
                </c:pt>
                <c:pt idx="36">
                  <c:v>25.437383321390151</c:v>
                </c:pt>
                <c:pt idx="37">
                  <c:v>25.437383321390151</c:v>
                </c:pt>
                <c:pt idx="38">
                  <c:v>25.437383321390151</c:v>
                </c:pt>
                <c:pt idx="39">
                  <c:v>25.437383321390151</c:v>
                </c:pt>
                <c:pt idx="40">
                  <c:v>25.437383321390151</c:v>
                </c:pt>
                <c:pt idx="41">
                  <c:v>25.437383321390151</c:v>
                </c:pt>
                <c:pt idx="42">
                  <c:v>25.437383321390151</c:v>
                </c:pt>
                <c:pt idx="43">
                  <c:v>25.437383321390151</c:v>
                </c:pt>
                <c:pt idx="44">
                  <c:v>25.437383321390151</c:v>
                </c:pt>
                <c:pt idx="45">
                  <c:v>25.437383321390151</c:v>
                </c:pt>
                <c:pt idx="46">
                  <c:v>25.437383321390151</c:v>
                </c:pt>
                <c:pt idx="47">
                  <c:v>25.437383321390151</c:v>
                </c:pt>
                <c:pt idx="48">
                  <c:v>25.437383321390151</c:v>
                </c:pt>
                <c:pt idx="49">
                  <c:v>25.437383321390151</c:v>
                </c:pt>
                <c:pt idx="50">
                  <c:v>25.437383321390151</c:v>
                </c:pt>
                <c:pt idx="51">
                  <c:v>25.437383321390151</c:v>
                </c:pt>
                <c:pt idx="52">
                  <c:v>25.437383321390151</c:v>
                </c:pt>
                <c:pt idx="53">
                  <c:v>25.437383321390151</c:v>
                </c:pt>
                <c:pt idx="54">
                  <c:v>25.437383321390151</c:v>
                </c:pt>
                <c:pt idx="55">
                  <c:v>25.437383321390151</c:v>
                </c:pt>
                <c:pt idx="56">
                  <c:v>25.437383321390151</c:v>
                </c:pt>
                <c:pt idx="57">
                  <c:v>25.437383321390151</c:v>
                </c:pt>
                <c:pt idx="58">
                  <c:v>25.437383321390151</c:v>
                </c:pt>
                <c:pt idx="59">
                  <c:v>25.437383321390151</c:v>
                </c:pt>
                <c:pt idx="60">
                  <c:v>25.437383321390151</c:v>
                </c:pt>
                <c:pt idx="61">
                  <c:v>25.437383321390151</c:v>
                </c:pt>
                <c:pt idx="62">
                  <c:v>25.437383321390151</c:v>
                </c:pt>
                <c:pt idx="63">
                  <c:v>25.437383321390151</c:v>
                </c:pt>
                <c:pt idx="64">
                  <c:v>25.437383321390151</c:v>
                </c:pt>
                <c:pt idx="65">
                  <c:v>25.437383321390151</c:v>
                </c:pt>
                <c:pt idx="66">
                  <c:v>25.437383321390151</c:v>
                </c:pt>
                <c:pt idx="67">
                  <c:v>25.437383321390151</c:v>
                </c:pt>
                <c:pt idx="68">
                  <c:v>25.437383321390151</c:v>
                </c:pt>
                <c:pt idx="69">
                  <c:v>25.437383321390151</c:v>
                </c:pt>
                <c:pt idx="70">
                  <c:v>25.437383321390151</c:v>
                </c:pt>
                <c:pt idx="71">
                  <c:v>25.437383321390151</c:v>
                </c:pt>
                <c:pt idx="72">
                  <c:v>25.437383321390151</c:v>
                </c:pt>
                <c:pt idx="73">
                  <c:v>25.437383321390151</c:v>
                </c:pt>
                <c:pt idx="74">
                  <c:v>25.437383321390151</c:v>
                </c:pt>
                <c:pt idx="75">
                  <c:v>25.437383321390151</c:v>
                </c:pt>
                <c:pt idx="76">
                  <c:v>25.437383321390151</c:v>
                </c:pt>
                <c:pt idx="77">
                  <c:v>25.437383321390151</c:v>
                </c:pt>
                <c:pt idx="78">
                  <c:v>25.437383321390151</c:v>
                </c:pt>
                <c:pt idx="79">
                  <c:v>25.437383321390151</c:v>
                </c:pt>
                <c:pt idx="80">
                  <c:v>25.437383321390151</c:v>
                </c:pt>
                <c:pt idx="81">
                  <c:v>25.437383321390151</c:v>
                </c:pt>
                <c:pt idx="82">
                  <c:v>25.437383321390151</c:v>
                </c:pt>
                <c:pt idx="83">
                  <c:v>25.437383321390151</c:v>
                </c:pt>
                <c:pt idx="84">
                  <c:v>25.437383321390151</c:v>
                </c:pt>
                <c:pt idx="85">
                  <c:v>25.437383321390151</c:v>
                </c:pt>
                <c:pt idx="86">
                  <c:v>25.437383321390151</c:v>
                </c:pt>
                <c:pt idx="87">
                  <c:v>25.437383321390151</c:v>
                </c:pt>
                <c:pt idx="88">
                  <c:v>25.437383321390151</c:v>
                </c:pt>
                <c:pt idx="89">
                  <c:v>25.437383321390151</c:v>
                </c:pt>
                <c:pt idx="90">
                  <c:v>25.437383321390151</c:v>
                </c:pt>
                <c:pt idx="91">
                  <c:v>25.437383321390151</c:v>
                </c:pt>
                <c:pt idx="92">
                  <c:v>25.437383321390151</c:v>
                </c:pt>
                <c:pt idx="93">
                  <c:v>25.437383321390151</c:v>
                </c:pt>
                <c:pt idx="94">
                  <c:v>25.437383321390151</c:v>
                </c:pt>
                <c:pt idx="95">
                  <c:v>25.437383321390151</c:v>
                </c:pt>
                <c:pt idx="96">
                  <c:v>25.437383321390151</c:v>
                </c:pt>
                <c:pt idx="97">
                  <c:v>25.437383321390151</c:v>
                </c:pt>
                <c:pt idx="98">
                  <c:v>25.437383321390151</c:v>
                </c:pt>
                <c:pt idx="99">
                  <c:v>25.437383321390151</c:v>
                </c:pt>
                <c:pt idx="100">
                  <c:v>25.437383321390151</c:v>
                </c:pt>
                <c:pt idx="101">
                  <c:v>25.437383321390151</c:v>
                </c:pt>
                <c:pt idx="102">
                  <c:v>25.437383321390151</c:v>
                </c:pt>
                <c:pt idx="103">
                  <c:v>25.437383321390151</c:v>
                </c:pt>
                <c:pt idx="104">
                  <c:v>25.437383321390151</c:v>
                </c:pt>
                <c:pt idx="105">
                  <c:v>25.437383321390151</c:v>
                </c:pt>
                <c:pt idx="106">
                  <c:v>25.437383321390151</c:v>
                </c:pt>
                <c:pt idx="107">
                  <c:v>25.437383321390151</c:v>
                </c:pt>
                <c:pt idx="108">
                  <c:v>25.437383321390151</c:v>
                </c:pt>
                <c:pt idx="109">
                  <c:v>25.437383321390151</c:v>
                </c:pt>
                <c:pt idx="110">
                  <c:v>25.437383321390151</c:v>
                </c:pt>
                <c:pt idx="111">
                  <c:v>25.437383321390151</c:v>
                </c:pt>
                <c:pt idx="112">
                  <c:v>25.437383321390151</c:v>
                </c:pt>
                <c:pt idx="113">
                  <c:v>25.437383321390151</c:v>
                </c:pt>
                <c:pt idx="114">
                  <c:v>25.437383321390151</c:v>
                </c:pt>
                <c:pt idx="115">
                  <c:v>25.437383321390151</c:v>
                </c:pt>
                <c:pt idx="116">
                  <c:v>25.437383321390151</c:v>
                </c:pt>
                <c:pt idx="117">
                  <c:v>25.437383321390151</c:v>
                </c:pt>
                <c:pt idx="118">
                  <c:v>25.437383321390151</c:v>
                </c:pt>
                <c:pt idx="119">
                  <c:v>25.437383321390151</c:v>
                </c:pt>
                <c:pt idx="120">
                  <c:v>25.437383321390151</c:v>
                </c:pt>
                <c:pt idx="121">
                  <c:v>25.437383321390151</c:v>
                </c:pt>
                <c:pt idx="122">
                  <c:v>25.437383321390151</c:v>
                </c:pt>
                <c:pt idx="123">
                  <c:v>25.437383321390151</c:v>
                </c:pt>
                <c:pt idx="124">
                  <c:v>25.437383321390151</c:v>
                </c:pt>
                <c:pt idx="125">
                  <c:v>25.437383321390151</c:v>
                </c:pt>
                <c:pt idx="126">
                  <c:v>25.437383321390151</c:v>
                </c:pt>
                <c:pt idx="127">
                  <c:v>25.437383321390151</c:v>
                </c:pt>
                <c:pt idx="128">
                  <c:v>25.437383321390151</c:v>
                </c:pt>
                <c:pt idx="129">
                  <c:v>25.437383321390151</c:v>
                </c:pt>
                <c:pt idx="130">
                  <c:v>25.437383321390151</c:v>
                </c:pt>
                <c:pt idx="131">
                  <c:v>25.437383321390151</c:v>
                </c:pt>
                <c:pt idx="132">
                  <c:v>25.437383321390151</c:v>
                </c:pt>
                <c:pt idx="133">
                  <c:v>25.437383321390151</c:v>
                </c:pt>
                <c:pt idx="134">
                  <c:v>25.437383321390151</c:v>
                </c:pt>
                <c:pt idx="135">
                  <c:v>25.437383321390151</c:v>
                </c:pt>
                <c:pt idx="136">
                  <c:v>25.437383321390151</c:v>
                </c:pt>
                <c:pt idx="137">
                  <c:v>25.437383321390151</c:v>
                </c:pt>
                <c:pt idx="138">
                  <c:v>25.437383321390151</c:v>
                </c:pt>
                <c:pt idx="139">
                  <c:v>25.437383321390151</c:v>
                </c:pt>
                <c:pt idx="140">
                  <c:v>25.437383321390151</c:v>
                </c:pt>
                <c:pt idx="141">
                  <c:v>25.437383321390151</c:v>
                </c:pt>
                <c:pt idx="142">
                  <c:v>25.437383321390151</c:v>
                </c:pt>
                <c:pt idx="143">
                  <c:v>25.437383321390151</c:v>
                </c:pt>
                <c:pt idx="144">
                  <c:v>25.437383321390151</c:v>
                </c:pt>
                <c:pt idx="145">
                  <c:v>25.437383321390151</c:v>
                </c:pt>
                <c:pt idx="146">
                  <c:v>25.437383321390151</c:v>
                </c:pt>
                <c:pt idx="147">
                  <c:v>25.437383321390151</c:v>
                </c:pt>
                <c:pt idx="148">
                  <c:v>25.437383321390151</c:v>
                </c:pt>
                <c:pt idx="149">
                  <c:v>25.437383321390151</c:v>
                </c:pt>
                <c:pt idx="150">
                  <c:v>25.437383321390151</c:v>
                </c:pt>
                <c:pt idx="151">
                  <c:v>25.437383321390151</c:v>
                </c:pt>
                <c:pt idx="152">
                  <c:v>25.437383321390151</c:v>
                </c:pt>
                <c:pt idx="153">
                  <c:v>25.437383321390151</c:v>
                </c:pt>
                <c:pt idx="154">
                  <c:v>25.437383321390151</c:v>
                </c:pt>
                <c:pt idx="155">
                  <c:v>25.437383321390151</c:v>
                </c:pt>
                <c:pt idx="156">
                  <c:v>25.437383321390151</c:v>
                </c:pt>
                <c:pt idx="157">
                  <c:v>25.437383321390151</c:v>
                </c:pt>
                <c:pt idx="158">
                  <c:v>25.437383321390151</c:v>
                </c:pt>
                <c:pt idx="159">
                  <c:v>25.437383321390151</c:v>
                </c:pt>
                <c:pt idx="160">
                  <c:v>25.437383321390151</c:v>
                </c:pt>
                <c:pt idx="161">
                  <c:v>25.437383321390151</c:v>
                </c:pt>
                <c:pt idx="162">
                  <c:v>25.437383321390151</c:v>
                </c:pt>
                <c:pt idx="163">
                  <c:v>25.437383321390151</c:v>
                </c:pt>
                <c:pt idx="164">
                  <c:v>25.437383321390151</c:v>
                </c:pt>
                <c:pt idx="165">
                  <c:v>25.437383321390151</c:v>
                </c:pt>
                <c:pt idx="166">
                  <c:v>25.437383321390151</c:v>
                </c:pt>
                <c:pt idx="167">
                  <c:v>25.437383321390151</c:v>
                </c:pt>
                <c:pt idx="168">
                  <c:v>25.437383321390151</c:v>
                </c:pt>
                <c:pt idx="169">
                  <c:v>25.437383321390151</c:v>
                </c:pt>
                <c:pt idx="170">
                  <c:v>25.437383321390151</c:v>
                </c:pt>
                <c:pt idx="171">
                  <c:v>25.437383321390151</c:v>
                </c:pt>
                <c:pt idx="172">
                  <c:v>25.437383321390151</c:v>
                </c:pt>
                <c:pt idx="173">
                  <c:v>25.437383321390151</c:v>
                </c:pt>
                <c:pt idx="174">
                  <c:v>25.437383321390151</c:v>
                </c:pt>
                <c:pt idx="175">
                  <c:v>25.437383321390151</c:v>
                </c:pt>
                <c:pt idx="176">
                  <c:v>25.437383321390151</c:v>
                </c:pt>
                <c:pt idx="177">
                  <c:v>25.437383321390151</c:v>
                </c:pt>
                <c:pt idx="178">
                  <c:v>25.437383321390151</c:v>
                </c:pt>
                <c:pt idx="179">
                  <c:v>25.437383321390151</c:v>
                </c:pt>
                <c:pt idx="180">
                  <c:v>25.437383321390151</c:v>
                </c:pt>
                <c:pt idx="181">
                  <c:v>25.437383321390151</c:v>
                </c:pt>
                <c:pt idx="182">
                  <c:v>25.437383321390151</c:v>
                </c:pt>
                <c:pt idx="183">
                  <c:v>25.437383321390151</c:v>
                </c:pt>
                <c:pt idx="184">
                  <c:v>25.437383321390151</c:v>
                </c:pt>
                <c:pt idx="185">
                  <c:v>25.437383321390151</c:v>
                </c:pt>
                <c:pt idx="186">
                  <c:v>25.437383321390151</c:v>
                </c:pt>
                <c:pt idx="187">
                  <c:v>25.437383321390151</c:v>
                </c:pt>
                <c:pt idx="188">
                  <c:v>25.437383321390151</c:v>
                </c:pt>
                <c:pt idx="189">
                  <c:v>25.437383321390151</c:v>
                </c:pt>
                <c:pt idx="190">
                  <c:v>25.437383321390151</c:v>
                </c:pt>
                <c:pt idx="191">
                  <c:v>25.437383321390151</c:v>
                </c:pt>
                <c:pt idx="192">
                  <c:v>25.437383321390151</c:v>
                </c:pt>
                <c:pt idx="193">
                  <c:v>25.437383321390151</c:v>
                </c:pt>
                <c:pt idx="194">
                  <c:v>25.437383321390151</c:v>
                </c:pt>
                <c:pt idx="195">
                  <c:v>25.437383321390151</c:v>
                </c:pt>
                <c:pt idx="196">
                  <c:v>25.437383321390151</c:v>
                </c:pt>
                <c:pt idx="197">
                  <c:v>25.437383321390151</c:v>
                </c:pt>
                <c:pt idx="198">
                  <c:v>25.437383321390151</c:v>
                </c:pt>
                <c:pt idx="199">
                  <c:v>25.437383321390151</c:v>
                </c:pt>
                <c:pt idx="200">
                  <c:v>25.437383321390151</c:v>
                </c:pt>
                <c:pt idx="201">
                  <c:v>25.437383321390151</c:v>
                </c:pt>
                <c:pt idx="202">
                  <c:v>25.437383321390151</c:v>
                </c:pt>
                <c:pt idx="203">
                  <c:v>25.437383321390151</c:v>
                </c:pt>
                <c:pt idx="204">
                  <c:v>25.437383321390151</c:v>
                </c:pt>
                <c:pt idx="205">
                  <c:v>25.437383321390151</c:v>
                </c:pt>
                <c:pt idx="206">
                  <c:v>25.437383321390151</c:v>
                </c:pt>
                <c:pt idx="207">
                  <c:v>25.437383321390151</c:v>
                </c:pt>
                <c:pt idx="208">
                  <c:v>25.437383321390151</c:v>
                </c:pt>
                <c:pt idx="209">
                  <c:v>25.437383321390151</c:v>
                </c:pt>
                <c:pt idx="210">
                  <c:v>25.437383321390151</c:v>
                </c:pt>
                <c:pt idx="211">
                  <c:v>25.437383321390151</c:v>
                </c:pt>
                <c:pt idx="212">
                  <c:v>25.437383321390151</c:v>
                </c:pt>
              </c:numCache>
            </c:numRef>
          </c:val>
          <c:smooth val="0"/>
          <c:extLst>
            <c:ext xmlns:c16="http://schemas.microsoft.com/office/drawing/2014/chart" uri="{C3380CC4-5D6E-409C-BE32-E72D297353CC}">
              <c16:uniqueId val="{00000002-818C-476C-9F6F-9F8AD6B81709}"/>
            </c:ext>
          </c:extLst>
        </c:ser>
        <c:ser>
          <c:idx val="3"/>
          <c:order val="3"/>
          <c:tx>
            <c:strRef>
              <c:f>CGE!$P$4</c:f>
              <c:strCache>
                <c:ptCount val="1"/>
                <c:pt idx="0">
                  <c:v>-1 Ecart type</c:v>
                </c:pt>
              </c:strCache>
            </c:strRef>
          </c:tx>
          <c:spPr>
            <a:ln w="15875">
              <a:solidFill>
                <a:schemeClr val="accent3"/>
              </a:solidFill>
              <a:prstDash val="sysDash"/>
            </a:ln>
          </c:spPr>
          <c:marker>
            <c:symbol val="none"/>
          </c:marker>
          <c:cat>
            <c:numRef>
              <c:f>CGE!$L$5:$L$2001</c:f>
              <c:numCache>
                <c:formatCode>m/d/yyyy</c:formatCode>
                <c:ptCount val="1997"/>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pt idx="183">
                  <c:v>43951</c:v>
                </c:pt>
                <c:pt idx="184">
                  <c:v>43982</c:v>
                </c:pt>
                <c:pt idx="185">
                  <c:v>44012</c:v>
                </c:pt>
                <c:pt idx="186">
                  <c:v>44043</c:v>
                </c:pt>
                <c:pt idx="187">
                  <c:v>44074</c:v>
                </c:pt>
                <c:pt idx="188">
                  <c:v>44104</c:v>
                </c:pt>
                <c:pt idx="189">
                  <c:v>44135</c:v>
                </c:pt>
                <c:pt idx="190">
                  <c:v>44165</c:v>
                </c:pt>
                <c:pt idx="191">
                  <c:v>44196</c:v>
                </c:pt>
                <c:pt idx="192">
                  <c:v>44227</c:v>
                </c:pt>
                <c:pt idx="193">
                  <c:v>44255</c:v>
                </c:pt>
                <c:pt idx="194">
                  <c:v>44286</c:v>
                </c:pt>
                <c:pt idx="195">
                  <c:v>44316</c:v>
                </c:pt>
                <c:pt idx="196">
                  <c:v>44347</c:v>
                </c:pt>
                <c:pt idx="197">
                  <c:v>44377</c:v>
                </c:pt>
                <c:pt idx="198">
                  <c:v>44408</c:v>
                </c:pt>
                <c:pt idx="199">
                  <c:v>44439</c:v>
                </c:pt>
                <c:pt idx="200">
                  <c:v>44469</c:v>
                </c:pt>
                <c:pt idx="201">
                  <c:v>44500</c:v>
                </c:pt>
                <c:pt idx="202">
                  <c:v>44530</c:v>
                </c:pt>
                <c:pt idx="203">
                  <c:v>44561</c:v>
                </c:pt>
                <c:pt idx="204">
                  <c:v>44592</c:v>
                </c:pt>
                <c:pt idx="205">
                  <c:v>44620</c:v>
                </c:pt>
                <c:pt idx="206">
                  <c:v>44651</c:v>
                </c:pt>
                <c:pt idx="207">
                  <c:v>44681</c:v>
                </c:pt>
                <c:pt idx="208">
                  <c:v>44712</c:v>
                </c:pt>
                <c:pt idx="209">
                  <c:v>44742</c:v>
                </c:pt>
                <c:pt idx="210">
                  <c:v>44773</c:v>
                </c:pt>
                <c:pt idx="211">
                  <c:v>44804</c:v>
                </c:pt>
                <c:pt idx="212">
                  <c:v>44834</c:v>
                </c:pt>
              </c:numCache>
            </c:numRef>
          </c:cat>
          <c:val>
            <c:numRef>
              <c:f>CGE!$P$5:$P$2001</c:f>
              <c:numCache>
                <c:formatCode>General</c:formatCode>
                <c:ptCount val="1997"/>
                <c:pt idx="0">
                  <c:v>16.829638572660009</c:v>
                </c:pt>
                <c:pt idx="1">
                  <c:v>16.829638572660009</c:v>
                </c:pt>
                <c:pt idx="2">
                  <c:v>16.829638572660009</c:v>
                </c:pt>
                <c:pt idx="3">
                  <c:v>16.829638572660009</c:v>
                </c:pt>
                <c:pt idx="4">
                  <c:v>16.829638572660009</c:v>
                </c:pt>
                <c:pt idx="5">
                  <c:v>16.829638572660009</c:v>
                </c:pt>
                <c:pt idx="6">
                  <c:v>16.829638572660009</c:v>
                </c:pt>
                <c:pt idx="7">
                  <c:v>16.829638572660009</c:v>
                </c:pt>
                <c:pt idx="8">
                  <c:v>16.829638572660009</c:v>
                </c:pt>
                <c:pt idx="9">
                  <c:v>16.829638572660009</c:v>
                </c:pt>
                <c:pt idx="10">
                  <c:v>16.829638572660009</c:v>
                </c:pt>
                <c:pt idx="11">
                  <c:v>16.829638572660009</c:v>
                </c:pt>
                <c:pt idx="12">
                  <c:v>16.829638572660009</c:v>
                </c:pt>
                <c:pt idx="13">
                  <c:v>16.829638572660009</c:v>
                </c:pt>
                <c:pt idx="14">
                  <c:v>16.829638572660009</c:v>
                </c:pt>
                <c:pt idx="15">
                  <c:v>16.829638572660009</c:v>
                </c:pt>
                <c:pt idx="16">
                  <c:v>16.829638572660009</c:v>
                </c:pt>
                <c:pt idx="17">
                  <c:v>16.829638572660009</c:v>
                </c:pt>
                <c:pt idx="18">
                  <c:v>16.829638572660009</c:v>
                </c:pt>
                <c:pt idx="19">
                  <c:v>16.829638572660009</c:v>
                </c:pt>
                <c:pt idx="20">
                  <c:v>16.829638572660009</c:v>
                </c:pt>
                <c:pt idx="21">
                  <c:v>16.829638572660009</c:v>
                </c:pt>
                <c:pt idx="22">
                  <c:v>16.829638572660009</c:v>
                </c:pt>
                <c:pt idx="23">
                  <c:v>16.829638572660009</c:v>
                </c:pt>
                <c:pt idx="24">
                  <c:v>16.829638572660009</c:v>
                </c:pt>
                <c:pt idx="25">
                  <c:v>16.829638572660009</c:v>
                </c:pt>
                <c:pt idx="26">
                  <c:v>16.829638572660009</c:v>
                </c:pt>
                <c:pt idx="27">
                  <c:v>16.829638572660009</c:v>
                </c:pt>
                <c:pt idx="28">
                  <c:v>16.829638572660009</c:v>
                </c:pt>
                <c:pt idx="29">
                  <c:v>16.829638572660009</c:v>
                </c:pt>
                <c:pt idx="30">
                  <c:v>16.829638572660009</c:v>
                </c:pt>
                <c:pt idx="31">
                  <c:v>16.829638572660009</c:v>
                </c:pt>
                <c:pt idx="32">
                  <c:v>16.829638572660009</c:v>
                </c:pt>
                <c:pt idx="33">
                  <c:v>16.829638572660009</c:v>
                </c:pt>
                <c:pt idx="34">
                  <c:v>16.829638572660009</c:v>
                </c:pt>
                <c:pt idx="35">
                  <c:v>16.829638572660009</c:v>
                </c:pt>
                <c:pt idx="36">
                  <c:v>16.829638572660009</c:v>
                </c:pt>
                <c:pt idx="37">
                  <c:v>16.829638572660009</c:v>
                </c:pt>
                <c:pt idx="38">
                  <c:v>16.829638572660009</c:v>
                </c:pt>
                <c:pt idx="39">
                  <c:v>16.829638572660009</c:v>
                </c:pt>
                <c:pt idx="40">
                  <c:v>16.829638572660009</c:v>
                </c:pt>
                <c:pt idx="41">
                  <c:v>16.829638572660009</c:v>
                </c:pt>
                <c:pt idx="42">
                  <c:v>16.829638572660009</c:v>
                </c:pt>
                <c:pt idx="43">
                  <c:v>16.829638572660009</c:v>
                </c:pt>
                <c:pt idx="44">
                  <c:v>16.829638572660009</c:v>
                </c:pt>
                <c:pt idx="45">
                  <c:v>16.829638572660009</c:v>
                </c:pt>
                <c:pt idx="46">
                  <c:v>16.829638572660009</c:v>
                </c:pt>
                <c:pt idx="47">
                  <c:v>16.829638572660009</c:v>
                </c:pt>
                <c:pt idx="48">
                  <c:v>16.829638572660009</c:v>
                </c:pt>
                <c:pt idx="49">
                  <c:v>16.829638572660009</c:v>
                </c:pt>
                <c:pt idx="50">
                  <c:v>16.829638572660009</c:v>
                </c:pt>
                <c:pt idx="51">
                  <c:v>16.829638572660009</c:v>
                </c:pt>
                <c:pt idx="52">
                  <c:v>16.829638572660009</c:v>
                </c:pt>
                <c:pt idx="53">
                  <c:v>16.829638572660009</c:v>
                </c:pt>
                <c:pt idx="54">
                  <c:v>16.829638572660009</c:v>
                </c:pt>
                <c:pt idx="55">
                  <c:v>16.829638572660009</c:v>
                </c:pt>
                <c:pt idx="56">
                  <c:v>16.829638572660009</c:v>
                </c:pt>
                <c:pt idx="57">
                  <c:v>16.829638572660009</c:v>
                </c:pt>
                <c:pt idx="58">
                  <c:v>16.829638572660009</c:v>
                </c:pt>
                <c:pt idx="59">
                  <c:v>16.829638572660009</c:v>
                </c:pt>
                <c:pt idx="60">
                  <c:v>16.829638572660009</c:v>
                </c:pt>
                <c:pt idx="61">
                  <c:v>16.829638572660009</c:v>
                </c:pt>
                <c:pt idx="62">
                  <c:v>16.829638572660009</c:v>
                </c:pt>
                <c:pt idx="63">
                  <c:v>16.829638572660009</c:v>
                </c:pt>
                <c:pt idx="64">
                  <c:v>16.829638572660009</c:v>
                </c:pt>
                <c:pt idx="65">
                  <c:v>16.829638572660009</c:v>
                </c:pt>
                <c:pt idx="66">
                  <c:v>16.829638572660009</c:v>
                </c:pt>
                <c:pt idx="67">
                  <c:v>16.829638572660009</c:v>
                </c:pt>
                <c:pt idx="68">
                  <c:v>16.829638572660009</c:v>
                </c:pt>
                <c:pt idx="69">
                  <c:v>16.829638572660009</c:v>
                </c:pt>
                <c:pt idx="70">
                  <c:v>16.829638572660009</c:v>
                </c:pt>
                <c:pt idx="71">
                  <c:v>16.829638572660009</c:v>
                </c:pt>
                <c:pt idx="72">
                  <c:v>16.829638572660009</c:v>
                </c:pt>
                <c:pt idx="73">
                  <c:v>16.829638572660009</c:v>
                </c:pt>
                <c:pt idx="74">
                  <c:v>16.829638572660009</c:v>
                </c:pt>
                <c:pt idx="75">
                  <c:v>16.829638572660009</c:v>
                </c:pt>
                <c:pt idx="76">
                  <c:v>16.829638572660009</c:v>
                </c:pt>
                <c:pt idx="77">
                  <c:v>16.829638572660009</c:v>
                </c:pt>
                <c:pt idx="78">
                  <c:v>16.829638572660009</c:v>
                </c:pt>
                <c:pt idx="79">
                  <c:v>16.829638572660009</c:v>
                </c:pt>
                <c:pt idx="80">
                  <c:v>16.829638572660009</c:v>
                </c:pt>
                <c:pt idx="81">
                  <c:v>16.829638572660009</c:v>
                </c:pt>
                <c:pt idx="82">
                  <c:v>16.829638572660009</c:v>
                </c:pt>
                <c:pt idx="83">
                  <c:v>16.829638572660009</c:v>
                </c:pt>
                <c:pt idx="84">
                  <c:v>16.829638572660009</c:v>
                </c:pt>
                <c:pt idx="85">
                  <c:v>16.829638572660009</c:v>
                </c:pt>
                <c:pt idx="86">
                  <c:v>16.829638572660009</c:v>
                </c:pt>
                <c:pt idx="87">
                  <c:v>16.829638572660009</c:v>
                </c:pt>
                <c:pt idx="88">
                  <c:v>16.829638572660009</c:v>
                </c:pt>
                <c:pt idx="89">
                  <c:v>16.829638572660009</c:v>
                </c:pt>
                <c:pt idx="90">
                  <c:v>16.829638572660009</c:v>
                </c:pt>
                <c:pt idx="91">
                  <c:v>16.829638572660009</c:v>
                </c:pt>
                <c:pt idx="92">
                  <c:v>16.829638572660009</c:v>
                </c:pt>
                <c:pt idx="93">
                  <c:v>16.829638572660009</c:v>
                </c:pt>
                <c:pt idx="94">
                  <c:v>16.829638572660009</c:v>
                </c:pt>
                <c:pt idx="95">
                  <c:v>16.829638572660009</c:v>
                </c:pt>
                <c:pt idx="96">
                  <c:v>16.829638572660009</c:v>
                </c:pt>
                <c:pt idx="97">
                  <c:v>16.829638572660009</c:v>
                </c:pt>
                <c:pt idx="98">
                  <c:v>16.829638572660009</c:v>
                </c:pt>
                <c:pt idx="99">
                  <c:v>16.829638572660009</c:v>
                </c:pt>
                <c:pt idx="100">
                  <c:v>16.829638572660009</c:v>
                </c:pt>
                <c:pt idx="101">
                  <c:v>16.829638572660009</c:v>
                </c:pt>
                <c:pt idx="102">
                  <c:v>16.829638572660009</c:v>
                </c:pt>
                <c:pt idx="103">
                  <c:v>16.829638572660009</c:v>
                </c:pt>
                <c:pt idx="104">
                  <c:v>16.829638572660009</c:v>
                </c:pt>
                <c:pt idx="105">
                  <c:v>16.829638572660009</c:v>
                </c:pt>
                <c:pt idx="106">
                  <c:v>16.829638572660009</c:v>
                </c:pt>
                <c:pt idx="107">
                  <c:v>16.829638572660009</c:v>
                </c:pt>
                <c:pt idx="108">
                  <c:v>16.829638572660009</c:v>
                </c:pt>
                <c:pt idx="109">
                  <c:v>16.829638572660009</c:v>
                </c:pt>
                <c:pt idx="110">
                  <c:v>16.829638572660009</c:v>
                </c:pt>
                <c:pt idx="111">
                  <c:v>16.829638572660009</c:v>
                </c:pt>
                <c:pt idx="112">
                  <c:v>16.829638572660009</c:v>
                </c:pt>
                <c:pt idx="113">
                  <c:v>16.829638572660009</c:v>
                </c:pt>
                <c:pt idx="114">
                  <c:v>16.829638572660009</c:v>
                </c:pt>
                <c:pt idx="115">
                  <c:v>16.829638572660009</c:v>
                </c:pt>
                <c:pt idx="116">
                  <c:v>16.829638572660009</c:v>
                </c:pt>
                <c:pt idx="117">
                  <c:v>16.829638572660009</c:v>
                </c:pt>
                <c:pt idx="118">
                  <c:v>16.829638572660009</c:v>
                </c:pt>
                <c:pt idx="119">
                  <c:v>16.829638572660009</c:v>
                </c:pt>
                <c:pt idx="120">
                  <c:v>16.829638572660009</c:v>
                </c:pt>
                <c:pt idx="121">
                  <c:v>16.829638572660009</c:v>
                </c:pt>
                <c:pt idx="122">
                  <c:v>16.829638572660009</c:v>
                </c:pt>
                <c:pt idx="123">
                  <c:v>16.829638572660009</c:v>
                </c:pt>
                <c:pt idx="124">
                  <c:v>16.829638572660009</c:v>
                </c:pt>
                <c:pt idx="125">
                  <c:v>16.829638572660009</c:v>
                </c:pt>
                <c:pt idx="126">
                  <c:v>16.829638572660009</c:v>
                </c:pt>
                <c:pt idx="127">
                  <c:v>16.829638572660009</c:v>
                </c:pt>
                <c:pt idx="128">
                  <c:v>16.829638572660009</c:v>
                </c:pt>
                <c:pt idx="129">
                  <c:v>16.829638572660009</c:v>
                </c:pt>
                <c:pt idx="130">
                  <c:v>16.829638572660009</c:v>
                </c:pt>
                <c:pt idx="131">
                  <c:v>16.829638572660009</c:v>
                </c:pt>
                <c:pt idx="132">
                  <c:v>16.829638572660009</c:v>
                </c:pt>
                <c:pt idx="133">
                  <c:v>16.829638572660009</c:v>
                </c:pt>
                <c:pt idx="134">
                  <c:v>16.829638572660009</c:v>
                </c:pt>
                <c:pt idx="135">
                  <c:v>16.829638572660009</c:v>
                </c:pt>
                <c:pt idx="136">
                  <c:v>16.829638572660009</c:v>
                </c:pt>
                <c:pt idx="137">
                  <c:v>16.829638572660009</c:v>
                </c:pt>
                <c:pt idx="138">
                  <c:v>16.829638572660009</c:v>
                </c:pt>
                <c:pt idx="139">
                  <c:v>16.829638572660009</c:v>
                </c:pt>
                <c:pt idx="140">
                  <c:v>16.829638572660009</c:v>
                </c:pt>
                <c:pt idx="141">
                  <c:v>16.829638572660009</c:v>
                </c:pt>
                <c:pt idx="142">
                  <c:v>16.829638572660009</c:v>
                </c:pt>
                <c:pt idx="143">
                  <c:v>16.829638572660009</c:v>
                </c:pt>
                <c:pt idx="144">
                  <c:v>16.829638572660009</c:v>
                </c:pt>
                <c:pt idx="145">
                  <c:v>16.829638572660009</c:v>
                </c:pt>
                <c:pt idx="146">
                  <c:v>16.829638572660009</c:v>
                </c:pt>
                <c:pt idx="147">
                  <c:v>16.829638572660009</c:v>
                </c:pt>
                <c:pt idx="148">
                  <c:v>16.829638572660009</c:v>
                </c:pt>
                <c:pt idx="149">
                  <c:v>16.829638572660009</c:v>
                </c:pt>
                <c:pt idx="150">
                  <c:v>16.829638572660009</c:v>
                </c:pt>
                <c:pt idx="151">
                  <c:v>16.829638572660009</c:v>
                </c:pt>
                <c:pt idx="152">
                  <c:v>16.829638572660009</c:v>
                </c:pt>
                <c:pt idx="153">
                  <c:v>16.829638572660009</c:v>
                </c:pt>
                <c:pt idx="154">
                  <c:v>16.829638572660009</c:v>
                </c:pt>
                <c:pt idx="155">
                  <c:v>16.829638572660009</c:v>
                </c:pt>
                <c:pt idx="156">
                  <c:v>16.829638572660009</c:v>
                </c:pt>
                <c:pt idx="157">
                  <c:v>16.829638572660009</c:v>
                </c:pt>
                <c:pt idx="158">
                  <c:v>16.829638572660009</c:v>
                </c:pt>
                <c:pt idx="159">
                  <c:v>16.829638572660009</c:v>
                </c:pt>
                <c:pt idx="160">
                  <c:v>16.829638572660009</c:v>
                </c:pt>
                <c:pt idx="161">
                  <c:v>16.829638572660009</c:v>
                </c:pt>
                <c:pt idx="162">
                  <c:v>16.829638572660009</c:v>
                </c:pt>
                <c:pt idx="163">
                  <c:v>16.829638572660009</c:v>
                </c:pt>
                <c:pt idx="164">
                  <c:v>16.829638572660009</c:v>
                </c:pt>
                <c:pt idx="165">
                  <c:v>16.829638572660009</c:v>
                </c:pt>
                <c:pt idx="166">
                  <c:v>16.829638572660009</c:v>
                </c:pt>
                <c:pt idx="167">
                  <c:v>16.829638572660009</c:v>
                </c:pt>
                <c:pt idx="168">
                  <c:v>16.829638572660009</c:v>
                </c:pt>
                <c:pt idx="169">
                  <c:v>16.829638572660009</c:v>
                </c:pt>
                <c:pt idx="170">
                  <c:v>16.829638572660009</c:v>
                </c:pt>
                <c:pt idx="171">
                  <c:v>16.829638572660009</c:v>
                </c:pt>
                <c:pt idx="172">
                  <c:v>16.829638572660009</c:v>
                </c:pt>
                <c:pt idx="173">
                  <c:v>16.829638572660009</c:v>
                </c:pt>
                <c:pt idx="174">
                  <c:v>16.829638572660009</c:v>
                </c:pt>
                <c:pt idx="175">
                  <c:v>16.829638572660009</c:v>
                </c:pt>
                <c:pt idx="176">
                  <c:v>16.829638572660009</c:v>
                </c:pt>
                <c:pt idx="177">
                  <c:v>16.829638572660009</c:v>
                </c:pt>
                <c:pt idx="178">
                  <c:v>16.829638572660009</c:v>
                </c:pt>
                <c:pt idx="179">
                  <c:v>16.829638572660009</c:v>
                </c:pt>
                <c:pt idx="180">
                  <c:v>16.829638572660009</c:v>
                </c:pt>
                <c:pt idx="181">
                  <c:v>16.829638572660009</c:v>
                </c:pt>
                <c:pt idx="182">
                  <c:v>16.829638572660009</c:v>
                </c:pt>
                <c:pt idx="183">
                  <c:v>16.829638572660009</c:v>
                </c:pt>
                <c:pt idx="184">
                  <c:v>16.829638572660009</c:v>
                </c:pt>
                <c:pt idx="185">
                  <c:v>16.829638572660009</c:v>
                </c:pt>
                <c:pt idx="186">
                  <c:v>16.829638572660009</c:v>
                </c:pt>
                <c:pt idx="187">
                  <c:v>16.829638572660009</c:v>
                </c:pt>
                <c:pt idx="188">
                  <c:v>16.829638572660009</c:v>
                </c:pt>
                <c:pt idx="189">
                  <c:v>16.829638572660009</c:v>
                </c:pt>
                <c:pt idx="190">
                  <c:v>16.829638572660009</c:v>
                </c:pt>
                <c:pt idx="191">
                  <c:v>16.829638572660009</c:v>
                </c:pt>
                <c:pt idx="192">
                  <c:v>16.829638572660009</c:v>
                </c:pt>
                <c:pt idx="193">
                  <c:v>16.829638572660009</c:v>
                </c:pt>
                <c:pt idx="194">
                  <c:v>16.829638572660009</c:v>
                </c:pt>
                <c:pt idx="195">
                  <c:v>16.829638572660009</c:v>
                </c:pt>
                <c:pt idx="196">
                  <c:v>16.829638572660009</c:v>
                </c:pt>
                <c:pt idx="197">
                  <c:v>16.829638572660009</c:v>
                </c:pt>
                <c:pt idx="198">
                  <c:v>16.829638572660009</c:v>
                </c:pt>
                <c:pt idx="199">
                  <c:v>16.829638572660009</c:v>
                </c:pt>
                <c:pt idx="200">
                  <c:v>16.829638572660009</c:v>
                </c:pt>
                <c:pt idx="201">
                  <c:v>16.829638572660009</c:v>
                </c:pt>
                <c:pt idx="202">
                  <c:v>16.829638572660009</c:v>
                </c:pt>
                <c:pt idx="203">
                  <c:v>16.829638572660009</c:v>
                </c:pt>
                <c:pt idx="204">
                  <c:v>16.829638572660009</c:v>
                </c:pt>
                <c:pt idx="205">
                  <c:v>16.829638572660009</c:v>
                </c:pt>
                <c:pt idx="206">
                  <c:v>16.829638572660009</c:v>
                </c:pt>
                <c:pt idx="207">
                  <c:v>16.829638572660009</c:v>
                </c:pt>
                <c:pt idx="208">
                  <c:v>16.829638572660009</c:v>
                </c:pt>
                <c:pt idx="209">
                  <c:v>16.829638572660009</c:v>
                </c:pt>
                <c:pt idx="210">
                  <c:v>16.829638572660009</c:v>
                </c:pt>
                <c:pt idx="211">
                  <c:v>16.829638572660009</c:v>
                </c:pt>
                <c:pt idx="212">
                  <c:v>16.829638572660009</c:v>
                </c:pt>
              </c:numCache>
            </c:numRef>
          </c:val>
          <c:smooth val="0"/>
          <c:extLst>
            <c:ext xmlns:c16="http://schemas.microsoft.com/office/drawing/2014/chart" uri="{C3380CC4-5D6E-409C-BE32-E72D297353CC}">
              <c16:uniqueId val="{00000003-818C-476C-9F6F-9F8AD6B81709}"/>
            </c:ext>
          </c:extLst>
        </c:ser>
        <c:dLbls>
          <c:showLegendKey val="0"/>
          <c:showVal val="0"/>
          <c:showCatName val="0"/>
          <c:showSerName val="0"/>
          <c:showPercent val="0"/>
          <c:showBubbleSize val="0"/>
        </c:dLbls>
        <c:smooth val="0"/>
        <c:axId val="575833656"/>
        <c:axId val="575830048"/>
      </c:lineChart>
      <c:dateAx>
        <c:axId val="575833656"/>
        <c:scaling>
          <c:orientation val="minMax"/>
        </c:scaling>
        <c:delete val="0"/>
        <c:axPos val="b"/>
        <c:numFmt formatCode="[$-409]mmm\-yy;@" sourceLinked="0"/>
        <c:majorTickMark val="out"/>
        <c:minorTickMark val="none"/>
        <c:tickLblPos val="nextTo"/>
        <c:spPr>
          <a:noFill/>
          <a:ln w="9525" cap="flat" cmpd="sng" algn="ctr">
            <a:solidFill>
              <a:srgbClr val="000000">
                <a:lumMod val="15000"/>
                <a:lumOff val="85000"/>
              </a:srgbClr>
            </a:solidFill>
            <a:round/>
          </a:ln>
          <a:effectLst/>
        </c:spPr>
        <c:txPr>
          <a:bodyPr rot="-60000000" vert="horz"/>
          <a:lstStyle/>
          <a:p>
            <a:pPr>
              <a:defRPr/>
            </a:pPr>
            <a:endParaRPr lang="fr-FR"/>
          </a:p>
        </c:txPr>
        <c:crossAx val="575830048"/>
        <c:crosses val="autoZero"/>
        <c:auto val="1"/>
        <c:lblOffset val="100"/>
        <c:baseTimeUnit val="months"/>
        <c:majorUnit val="24"/>
        <c:majorTimeUnit val="months"/>
      </c:dateAx>
      <c:valAx>
        <c:axId val="575830048"/>
        <c:scaling>
          <c:orientation val="minMax"/>
          <c:min val="10"/>
        </c:scaling>
        <c:delete val="0"/>
        <c:axPos val="l"/>
        <c:majorGridlines>
          <c:spPr>
            <a:ln w="3175" cap="flat" cmpd="sng" algn="ctr">
              <a:solidFill>
                <a:srgbClr val="FFFFFF">
                  <a:lumMod val="95000"/>
                </a:srgbClr>
              </a:solidFill>
              <a:round/>
            </a:ln>
            <a:effectLst/>
          </c:spPr>
        </c:majorGridlines>
        <c:numFmt formatCode="#,##0&quot;x&quot;" sourceLinked="0"/>
        <c:majorTickMark val="none"/>
        <c:minorTickMark val="none"/>
        <c:tickLblPos val="nextTo"/>
        <c:spPr>
          <a:noFill/>
          <a:ln>
            <a:noFill/>
          </a:ln>
          <a:effectLst/>
        </c:spPr>
        <c:txPr>
          <a:bodyPr rot="-60000000" vert="horz"/>
          <a:lstStyle/>
          <a:p>
            <a:pPr>
              <a:defRPr/>
            </a:pPr>
            <a:endParaRPr lang="fr-FR"/>
          </a:p>
        </c:txPr>
        <c:crossAx val="575833656"/>
        <c:crosses val="autoZero"/>
        <c:crossBetween val="between"/>
        <c:majorUnit val="5"/>
      </c:valAx>
      <c:spPr>
        <a:noFill/>
      </c:spPr>
    </c:plotArea>
    <c:plotVisOnly val="1"/>
    <c:dispBlanksAs val="gap"/>
    <c:showDLblsOverMax val="0"/>
  </c:chart>
  <c:spPr>
    <a:noFill/>
    <a:ln>
      <a:noFill/>
    </a:ln>
  </c:spPr>
  <c:txPr>
    <a:bodyPr/>
    <a:lstStyle/>
    <a:p>
      <a:pPr>
        <a:defRPr sz="1000">
          <a:solidFill>
            <a:schemeClr val="tx2"/>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19195196943441E-2"/>
          <c:y val="6.889928998900266E-2"/>
          <c:w val="0.71497997931477331"/>
          <c:h val="0.84047452713731785"/>
        </c:manualLayout>
      </c:layout>
      <c:lineChart>
        <c:grouping val="standard"/>
        <c:varyColors val="0"/>
        <c:ser>
          <c:idx val="0"/>
          <c:order val="0"/>
          <c:tx>
            <c:strRef>
              <c:f>'EPS - PE Graphs (EUR)'!$D$2</c:f>
              <c:strCache>
                <c:ptCount val="1"/>
                <c:pt idx="0">
                  <c:v>PE NTM Fund</c:v>
                </c:pt>
              </c:strCache>
            </c:strRef>
          </c:tx>
          <c:spPr>
            <a:ln w="15875" cap="rnd">
              <a:solidFill>
                <a:srgbClr val="00838A"/>
              </a:solidFill>
              <a:round/>
            </a:ln>
            <a:effectLst/>
          </c:spPr>
          <c:marker>
            <c:symbol val="none"/>
          </c:marker>
          <c:cat>
            <c:numRef>
              <c:f>'EPS - PE Graphs (EUR)'!$A$3:$A$1100</c:f>
              <c:numCache>
                <c:formatCode>m/d/yyyy</c:formatCode>
                <c:ptCount val="1098"/>
                <c:pt idx="0">
                  <c:v>40056</c:v>
                </c:pt>
                <c:pt idx="1">
                  <c:v>40086</c:v>
                </c:pt>
                <c:pt idx="2">
                  <c:v>40117</c:v>
                </c:pt>
                <c:pt idx="3">
                  <c:v>40147</c:v>
                </c:pt>
                <c:pt idx="4">
                  <c:v>40178</c:v>
                </c:pt>
                <c:pt idx="5">
                  <c:v>40209</c:v>
                </c:pt>
                <c:pt idx="6">
                  <c:v>40237</c:v>
                </c:pt>
                <c:pt idx="7">
                  <c:v>40268</c:v>
                </c:pt>
                <c:pt idx="8">
                  <c:v>40298</c:v>
                </c:pt>
                <c:pt idx="9">
                  <c:v>40329</c:v>
                </c:pt>
                <c:pt idx="10">
                  <c:v>40359</c:v>
                </c:pt>
                <c:pt idx="11">
                  <c:v>40390</c:v>
                </c:pt>
                <c:pt idx="12">
                  <c:v>40421</c:v>
                </c:pt>
                <c:pt idx="13">
                  <c:v>40451</c:v>
                </c:pt>
                <c:pt idx="14">
                  <c:v>40482</c:v>
                </c:pt>
                <c:pt idx="15">
                  <c:v>40512</c:v>
                </c:pt>
                <c:pt idx="16">
                  <c:v>40543</c:v>
                </c:pt>
                <c:pt idx="17">
                  <c:v>40574</c:v>
                </c:pt>
                <c:pt idx="18">
                  <c:v>40602</c:v>
                </c:pt>
                <c:pt idx="19">
                  <c:v>40633</c:v>
                </c:pt>
                <c:pt idx="20">
                  <c:v>40663</c:v>
                </c:pt>
                <c:pt idx="21">
                  <c:v>40694</c:v>
                </c:pt>
                <c:pt idx="22">
                  <c:v>40724</c:v>
                </c:pt>
                <c:pt idx="23">
                  <c:v>40755</c:v>
                </c:pt>
                <c:pt idx="24">
                  <c:v>40786</c:v>
                </c:pt>
                <c:pt idx="25">
                  <c:v>40816</c:v>
                </c:pt>
                <c:pt idx="26">
                  <c:v>40847</c:v>
                </c:pt>
                <c:pt idx="27">
                  <c:v>40877</c:v>
                </c:pt>
                <c:pt idx="28">
                  <c:v>40908</c:v>
                </c:pt>
                <c:pt idx="29">
                  <c:v>40939</c:v>
                </c:pt>
                <c:pt idx="30">
                  <c:v>40968</c:v>
                </c:pt>
                <c:pt idx="31">
                  <c:v>40999</c:v>
                </c:pt>
                <c:pt idx="32">
                  <c:v>41029</c:v>
                </c:pt>
                <c:pt idx="33">
                  <c:v>41060</c:v>
                </c:pt>
                <c:pt idx="34">
                  <c:v>41090</c:v>
                </c:pt>
                <c:pt idx="35">
                  <c:v>41121</c:v>
                </c:pt>
                <c:pt idx="36">
                  <c:v>41152</c:v>
                </c:pt>
                <c:pt idx="37">
                  <c:v>41182</c:v>
                </c:pt>
                <c:pt idx="38">
                  <c:v>41213</c:v>
                </c:pt>
                <c:pt idx="39">
                  <c:v>41243</c:v>
                </c:pt>
                <c:pt idx="40">
                  <c:v>41274</c:v>
                </c:pt>
                <c:pt idx="41">
                  <c:v>41305</c:v>
                </c:pt>
                <c:pt idx="42">
                  <c:v>41333</c:v>
                </c:pt>
                <c:pt idx="43">
                  <c:v>41364</c:v>
                </c:pt>
                <c:pt idx="44">
                  <c:v>41394</c:v>
                </c:pt>
                <c:pt idx="45">
                  <c:v>41425</c:v>
                </c:pt>
                <c:pt idx="46">
                  <c:v>41455</c:v>
                </c:pt>
                <c:pt idx="47">
                  <c:v>41486</c:v>
                </c:pt>
                <c:pt idx="48">
                  <c:v>41517</c:v>
                </c:pt>
                <c:pt idx="49">
                  <c:v>41547</c:v>
                </c:pt>
                <c:pt idx="50">
                  <c:v>41578</c:v>
                </c:pt>
                <c:pt idx="51">
                  <c:v>41608</c:v>
                </c:pt>
                <c:pt idx="52">
                  <c:v>41639</c:v>
                </c:pt>
                <c:pt idx="53">
                  <c:v>41670</c:v>
                </c:pt>
                <c:pt idx="54">
                  <c:v>41698</c:v>
                </c:pt>
                <c:pt idx="55">
                  <c:v>41729</c:v>
                </c:pt>
                <c:pt idx="56">
                  <c:v>41759</c:v>
                </c:pt>
                <c:pt idx="57">
                  <c:v>41790</c:v>
                </c:pt>
                <c:pt idx="58">
                  <c:v>41820</c:v>
                </c:pt>
                <c:pt idx="59">
                  <c:v>41851</c:v>
                </c:pt>
                <c:pt idx="60">
                  <c:v>41882</c:v>
                </c:pt>
                <c:pt idx="61">
                  <c:v>41912</c:v>
                </c:pt>
                <c:pt idx="62">
                  <c:v>41943</c:v>
                </c:pt>
                <c:pt idx="63">
                  <c:v>41973</c:v>
                </c:pt>
                <c:pt idx="64">
                  <c:v>42004</c:v>
                </c:pt>
                <c:pt idx="65">
                  <c:v>42035</c:v>
                </c:pt>
                <c:pt idx="66">
                  <c:v>42063</c:v>
                </c:pt>
                <c:pt idx="67">
                  <c:v>42094</c:v>
                </c:pt>
                <c:pt idx="68">
                  <c:v>42124</c:v>
                </c:pt>
                <c:pt idx="69">
                  <c:v>42155</c:v>
                </c:pt>
                <c:pt idx="70">
                  <c:v>42185</c:v>
                </c:pt>
                <c:pt idx="71">
                  <c:v>42216</c:v>
                </c:pt>
                <c:pt idx="72">
                  <c:v>42247</c:v>
                </c:pt>
                <c:pt idx="73">
                  <c:v>42277</c:v>
                </c:pt>
                <c:pt idx="74">
                  <c:v>42308</c:v>
                </c:pt>
                <c:pt idx="75">
                  <c:v>42338</c:v>
                </c:pt>
                <c:pt idx="76">
                  <c:v>42369</c:v>
                </c:pt>
                <c:pt idx="77">
                  <c:v>42400</c:v>
                </c:pt>
                <c:pt idx="78">
                  <c:v>42429</c:v>
                </c:pt>
                <c:pt idx="79">
                  <c:v>42460</c:v>
                </c:pt>
                <c:pt idx="80">
                  <c:v>42490</c:v>
                </c:pt>
                <c:pt idx="81">
                  <c:v>42521</c:v>
                </c:pt>
                <c:pt idx="82">
                  <c:v>42551</c:v>
                </c:pt>
                <c:pt idx="83">
                  <c:v>42582</c:v>
                </c:pt>
                <c:pt idx="84">
                  <c:v>42613</c:v>
                </c:pt>
                <c:pt idx="85">
                  <c:v>42643</c:v>
                </c:pt>
                <c:pt idx="86">
                  <c:v>42674</c:v>
                </c:pt>
                <c:pt idx="87">
                  <c:v>42704</c:v>
                </c:pt>
                <c:pt idx="88">
                  <c:v>42735</c:v>
                </c:pt>
                <c:pt idx="89">
                  <c:v>42766</c:v>
                </c:pt>
                <c:pt idx="90">
                  <c:v>42794</c:v>
                </c:pt>
                <c:pt idx="91">
                  <c:v>42825</c:v>
                </c:pt>
                <c:pt idx="92">
                  <c:v>42855</c:v>
                </c:pt>
                <c:pt idx="93">
                  <c:v>42886</c:v>
                </c:pt>
                <c:pt idx="94">
                  <c:v>42916</c:v>
                </c:pt>
                <c:pt idx="95">
                  <c:v>42947</c:v>
                </c:pt>
                <c:pt idx="96">
                  <c:v>42978</c:v>
                </c:pt>
                <c:pt idx="97">
                  <c:v>43008</c:v>
                </c:pt>
                <c:pt idx="98">
                  <c:v>43039</c:v>
                </c:pt>
                <c:pt idx="99">
                  <c:v>43069</c:v>
                </c:pt>
                <c:pt idx="100">
                  <c:v>43100</c:v>
                </c:pt>
                <c:pt idx="101">
                  <c:v>43131</c:v>
                </c:pt>
                <c:pt idx="102">
                  <c:v>43159</c:v>
                </c:pt>
                <c:pt idx="103">
                  <c:v>43190</c:v>
                </c:pt>
                <c:pt idx="104">
                  <c:v>43220</c:v>
                </c:pt>
                <c:pt idx="105">
                  <c:v>43251</c:v>
                </c:pt>
                <c:pt idx="106">
                  <c:v>43281</c:v>
                </c:pt>
                <c:pt idx="107">
                  <c:v>43312</c:v>
                </c:pt>
                <c:pt idx="108">
                  <c:v>43343</c:v>
                </c:pt>
                <c:pt idx="109">
                  <c:v>43373</c:v>
                </c:pt>
                <c:pt idx="110">
                  <c:v>43404</c:v>
                </c:pt>
                <c:pt idx="111">
                  <c:v>43434</c:v>
                </c:pt>
                <c:pt idx="112">
                  <c:v>43465</c:v>
                </c:pt>
                <c:pt idx="113">
                  <c:v>43496</c:v>
                </c:pt>
                <c:pt idx="114">
                  <c:v>43524</c:v>
                </c:pt>
                <c:pt idx="115">
                  <c:v>43555</c:v>
                </c:pt>
                <c:pt idx="116">
                  <c:v>43585</c:v>
                </c:pt>
                <c:pt idx="117">
                  <c:v>43616</c:v>
                </c:pt>
                <c:pt idx="118">
                  <c:v>43646</c:v>
                </c:pt>
                <c:pt idx="119">
                  <c:v>43677</c:v>
                </c:pt>
                <c:pt idx="120">
                  <c:v>43708</c:v>
                </c:pt>
                <c:pt idx="121">
                  <c:v>43738</c:v>
                </c:pt>
                <c:pt idx="122">
                  <c:v>43769</c:v>
                </c:pt>
                <c:pt idx="123">
                  <c:v>43799</c:v>
                </c:pt>
                <c:pt idx="124">
                  <c:v>43830</c:v>
                </c:pt>
                <c:pt idx="125">
                  <c:v>43861</c:v>
                </c:pt>
                <c:pt idx="126">
                  <c:v>43890</c:v>
                </c:pt>
                <c:pt idx="127">
                  <c:v>43921</c:v>
                </c:pt>
                <c:pt idx="128">
                  <c:v>43951</c:v>
                </c:pt>
                <c:pt idx="129">
                  <c:v>43982</c:v>
                </c:pt>
                <c:pt idx="130">
                  <c:v>44012</c:v>
                </c:pt>
                <c:pt idx="131">
                  <c:v>44043</c:v>
                </c:pt>
                <c:pt idx="132">
                  <c:v>44074</c:v>
                </c:pt>
                <c:pt idx="133">
                  <c:v>44104</c:v>
                </c:pt>
                <c:pt idx="134">
                  <c:v>44135</c:v>
                </c:pt>
                <c:pt idx="135">
                  <c:v>44165</c:v>
                </c:pt>
                <c:pt idx="136">
                  <c:v>44196</c:v>
                </c:pt>
                <c:pt idx="137">
                  <c:v>44227</c:v>
                </c:pt>
                <c:pt idx="138">
                  <c:v>44255</c:v>
                </c:pt>
                <c:pt idx="139">
                  <c:v>44286</c:v>
                </c:pt>
                <c:pt idx="140">
                  <c:v>44316</c:v>
                </c:pt>
                <c:pt idx="141">
                  <c:v>44347</c:v>
                </c:pt>
                <c:pt idx="142">
                  <c:v>44377</c:v>
                </c:pt>
                <c:pt idx="143">
                  <c:v>44408</c:v>
                </c:pt>
                <c:pt idx="144">
                  <c:v>44439</c:v>
                </c:pt>
                <c:pt idx="145">
                  <c:v>44469</c:v>
                </c:pt>
                <c:pt idx="146">
                  <c:v>44500</c:v>
                </c:pt>
                <c:pt idx="147">
                  <c:v>44530</c:v>
                </c:pt>
                <c:pt idx="148">
                  <c:v>44561</c:v>
                </c:pt>
                <c:pt idx="149">
                  <c:v>44592</c:v>
                </c:pt>
                <c:pt idx="150">
                  <c:v>44620</c:v>
                </c:pt>
                <c:pt idx="151">
                  <c:v>44651</c:v>
                </c:pt>
                <c:pt idx="152">
                  <c:v>44681</c:v>
                </c:pt>
                <c:pt idx="153">
                  <c:v>44712</c:v>
                </c:pt>
                <c:pt idx="154">
                  <c:v>44742</c:v>
                </c:pt>
                <c:pt idx="155">
                  <c:v>44773</c:v>
                </c:pt>
                <c:pt idx="156">
                  <c:v>44804</c:v>
                </c:pt>
                <c:pt idx="157">
                  <c:v>44834</c:v>
                </c:pt>
              </c:numCache>
            </c:numRef>
          </c:cat>
          <c:val>
            <c:numRef>
              <c:f>'EPS - PE Graphs (EUR)'!$D$3:$D$1100</c:f>
              <c:numCache>
                <c:formatCode>General</c:formatCode>
                <c:ptCount val="1098"/>
                <c:pt idx="0">
                  <c:v>13.456929892181465</c:v>
                </c:pt>
                <c:pt idx="1">
                  <c:v>14.481093711506043</c:v>
                </c:pt>
                <c:pt idx="2">
                  <c:v>13.491232261521313</c:v>
                </c:pt>
                <c:pt idx="3">
                  <c:v>13.862731623416522</c:v>
                </c:pt>
                <c:pt idx="4">
                  <c:v>14.265164310769386</c:v>
                </c:pt>
                <c:pt idx="5">
                  <c:v>14.009487259164649</c:v>
                </c:pt>
                <c:pt idx="6">
                  <c:v>13.935118747875935</c:v>
                </c:pt>
                <c:pt idx="7">
                  <c:v>14.308225403072534</c:v>
                </c:pt>
                <c:pt idx="8">
                  <c:v>14.494104124961353</c:v>
                </c:pt>
                <c:pt idx="9">
                  <c:v>13.547181180633377</c:v>
                </c:pt>
                <c:pt idx="10">
                  <c:v>12.879327657777198</c:v>
                </c:pt>
                <c:pt idx="11">
                  <c:v>12.943033509984721</c:v>
                </c:pt>
                <c:pt idx="12">
                  <c:v>13.123097980508971</c:v>
                </c:pt>
                <c:pt idx="13">
                  <c:v>14.150140773113691</c:v>
                </c:pt>
                <c:pt idx="14">
                  <c:v>14.14517301992392</c:v>
                </c:pt>
                <c:pt idx="15">
                  <c:v>13.498421857214623</c:v>
                </c:pt>
                <c:pt idx="16">
                  <c:v>14.349103383808613</c:v>
                </c:pt>
                <c:pt idx="17">
                  <c:v>14.337081145603131</c:v>
                </c:pt>
                <c:pt idx="18">
                  <c:v>14.792270138422117</c:v>
                </c:pt>
                <c:pt idx="19">
                  <c:v>14.528298084764529</c:v>
                </c:pt>
                <c:pt idx="20">
                  <c:v>14.820346423555314</c:v>
                </c:pt>
                <c:pt idx="21">
                  <c:v>14.888803020715308</c:v>
                </c:pt>
                <c:pt idx="22">
                  <c:v>14.115523660684103</c:v>
                </c:pt>
                <c:pt idx="23">
                  <c:v>13.553751305088666</c:v>
                </c:pt>
                <c:pt idx="24">
                  <c:v>12.36274460562584</c:v>
                </c:pt>
                <c:pt idx="25">
                  <c:v>11.311484218607514</c:v>
                </c:pt>
                <c:pt idx="26">
                  <c:v>12.583630557315487</c:v>
                </c:pt>
                <c:pt idx="27">
                  <c:v>12.529877593525004</c:v>
                </c:pt>
                <c:pt idx="28">
                  <c:v>12.753252298721314</c:v>
                </c:pt>
                <c:pt idx="29">
                  <c:v>13.801429926342257</c:v>
                </c:pt>
                <c:pt idx="30">
                  <c:v>14.710795931993605</c:v>
                </c:pt>
                <c:pt idx="31">
                  <c:v>15.054614984541942</c:v>
                </c:pt>
                <c:pt idx="32">
                  <c:v>15.372187029629215</c:v>
                </c:pt>
                <c:pt idx="33">
                  <c:v>14.975532870028015</c:v>
                </c:pt>
                <c:pt idx="34">
                  <c:v>15.228944783333022</c:v>
                </c:pt>
                <c:pt idx="35">
                  <c:v>15.902723614053828</c:v>
                </c:pt>
                <c:pt idx="36">
                  <c:v>16.235505144174407</c:v>
                </c:pt>
                <c:pt idx="37">
                  <c:v>16.52469941775669</c:v>
                </c:pt>
                <c:pt idx="38">
                  <c:v>16.84260448408293</c:v>
                </c:pt>
                <c:pt idx="39">
                  <c:v>17.374687648421904</c:v>
                </c:pt>
                <c:pt idx="40">
                  <c:v>17.57343406769925</c:v>
                </c:pt>
                <c:pt idx="41">
                  <c:v>17.899465427954709</c:v>
                </c:pt>
                <c:pt idx="42">
                  <c:v>18.862591430681753</c:v>
                </c:pt>
                <c:pt idx="43">
                  <c:v>19.367007823167338</c:v>
                </c:pt>
                <c:pt idx="44">
                  <c:v>19.533977238718595</c:v>
                </c:pt>
                <c:pt idx="45">
                  <c:v>19.767987710579813</c:v>
                </c:pt>
                <c:pt idx="46">
                  <c:v>19.529899838275249</c:v>
                </c:pt>
                <c:pt idx="47">
                  <c:v>20.588261735446174</c:v>
                </c:pt>
                <c:pt idx="48">
                  <c:v>20.450448652064882</c:v>
                </c:pt>
                <c:pt idx="49">
                  <c:v>20.64027310446755</c:v>
                </c:pt>
                <c:pt idx="50">
                  <c:v>21.037861490301509</c:v>
                </c:pt>
                <c:pt idx="51">
                  <c:v>21.152967034612679</c:v>
                </c:pt>
                <c:pt idx="52">
                  <c:v>21.136106326676114</c:v>
                </c:pt>
                <c:pt idx="53">
                  <c:v>20.321182575636261</c:v>
                </c:pt>
                <c:pt idx="54">
                  <c:v>21.069898486755964</c:v>
                </c:pt>
                <c:pt idx="55">
                  <c:v>21.799928057778487</c:v>
                </c:pt>
                <c:pt idx="56">
                  <c:v>21.748024565558222</c:v>
                </c:pt>
                <c:pt idx="57">
                  <c:v>22.51519324735143</c:v>
                </c:pt>
                <c:pt idx="58">
                  <c:v>21.817592331045677</c:v>
                </c:pt>
                <c:pt idx="59">
                  <c:v>21.434900797853285</c:v>
                </c:pt>
                <c:pt idx="60">
                  <c:v>21.652617926357149</c:v>
                </c:pt>
                <c:pt idx="61">
                  <c:v>21.319821228496373</c:v>
                </c:pt>
                <c:pt idx="62">
                  <c:v>20.548525712517897</c:v>
                </c:pt>
                <c:pt idx="63">
                  <c:v>21.375777014482829</c:v>
                </c:pt>
                <c:pt idx="64">
                  <c:v>21.090857153031553</c:v>
                </c:pt>
                <c:pt idx="65">
                  <c:v>22.029992912326982</c:v>
                </c:pt>
                <c:pt idx="66">
                  <c:v>23.183829796523156</c:v>
                </c:pt>
                <c:pt idx="67">
                  <c:v>22.947052655387058</c:v>
                </c:pt>
                <c:pt idx="68">
                  <c:v>22.603984778649625</c:v>
                </c:pt>
                <c:pt idx="69">
                  <c:v>23.021481402190226</c:v>
                </c:pt>
                <c:pt idx="70">
                  <c:v>21.552479962779451</c:v>
                </c:pt>
                <c:pt idx="71">
                  <c:v>22.590350776689775</c:v>
                </c:pt>
                <c:pt idx="72">
                  <c:v>20.996822393491893</c:v>
                </c:pt>
                <c:pt idx="73">
                  <c:v>21.179831903400654</c:v>
                </c:pt>
                <c:pt idx="74">
                  <c:v>22.512188906028175</c:v>
                </c:pt>
                <c:pt idx="75">
                  <c:v>23.480299634982263</c:v>
                </c:pt>
                <c:pt idx="76">
                  <c:v>22.581208286006969</c:v>
                </c:pt>
                <c:pt idx="77">
                  <c:v>20.650304801975835</c:v>
                </c:pt>
                <c:pt idx="78">
                  <c:v>20.97783478024035</c:v>
                </c:pt>
                <c:pt idx="79">
                  <c:v>20.948394964707479</c:v>
                </c:pt>
                <c:pt idx="80">
                  <c:v>21.068355579191628</c:v>
                </c:pt>
                <c:pt idx="81">
                  <c:v>22.137790438581675</c:v>
                </c:pt>
                <c:pt idx="82">
                  <c:v>21.110396813318754</c:v>
                </c:pt>
                <c:pt idx="83">
                  <c:v>22.185405206811417</c:v>
                </c:pt>
                <c:pt idx="84">
                  <c:v>21.079903944527175</c:v>
                </c:pt>
                <c:pt idx="85">
                  <c:v>20.914096544923272</c:v>
                </c:pt>
                <c:pt idx="86">
                  <c:v>20.048441551365755</c:v>
                </c:pt>
                <c:pt idx="87">
                  <c:v>20.04869824680258</c:v>
                </c:pt>
                <c:pt idx="88">
                  <c:v>19.908653338635393</c:v>
                </c:pt>
                <c:pt idx="89">
                  <c:v>20.218437561770763</c:v>
                </c:pt>
                <c:pt idx="90">
                  <c:v>20.670074655036146</c:v>
                </c:pt>
                <c:pt idx="91">
                  <c:v>21.792027876882155</c:v>
                </c:pt>
                <c:pt idx="92">
                  <c:v>22.784755078751882</c:v>
                </c:pt>
                <c:pt idx="93">
                  <c:v>23.098994164338311</c:v>
                </c:pt>
                <c:pt idx="94">
                  <c:v>22.172163469453825</c:v>
                </c:pt>
                <c:pt idx="95">
                  <c:v>22.704708945119467</c:v>
                </c:pt>
                <c:pt idx="96">
                  <c:v>23.588340819666584</c:v>
                </c:pt>
                <c:pt idx="97">
                  <c:v>23.850278158704885</c:v>
                </c:pt>
                <c:pt idx="98">
                  <c:v>24.829552669001547</c:v>
                </c:pt>
                <c:pt idx="99">
                  <c:v>24.400787488341457</c:v>
                </c:pt>
                <c:pt idx="100">
                  <c:v>24.442202008469984</c:v>
                </c:pt>
                <c:pt idx="101">
                  <c:v>25.301686736729643</c:v>
                </c:pt>
                <c:pt idx="102">
                  <c:v>24.46923611872031</c:v>
                </c:pt>
                <c:pt idx="103">
                  <c:v>24.827113107102221</c:v>
                </c:pt>
                <c:pt idx="104">
                  <c:v>25.32135374403191</c:v>
                </c:pt>
                <c:pt idx="105">
                  <c:v>26.84007214720727</c:v>
                </c:pt>
                <c:pt idx="106">
                  <c:v>26.349264133465834</c:v>
                </c:pt>
                <c:pt idx="107">
                  <c:v>27.023918318484537</c:v>
                </c:pt>
                <c:pt idx="108">
                  <c:v>27.110530730848485</c:v>
                </c:pt>
                <c:pt idx="109">
                  <c:v>25.370465692628621</c:v>
                </c:pt>
                <c:pt idx="110">
                  <c:v>22.597793652554799</c:v>
                </c:pt>
                <c:pt idx="111">
                  <c:v>20.916840553314302</c:v>
                </c:pt>
                <c:pt idx="112">
                  <c:v>19.372622029321693</c:v>
                </c:pt>
                <c:pt idx="113">
                  <c:v>21.462495482938412</c:v>
                </c:pt>
                <c:pt idx="114">
                  <c:v>21.846603545783822</c:v>
                </c:pt>
                <c:pt idx="115">
                  <c:v>21.806717442876764</c:v>
                </c:pt>
                <c:pt idx="116">
                  <c:v>23.088454851361718</c:v>
                </c:pt>
                <c:pt idx="117">
                  <c:v>21.565098591552939</c:v>
                </c:pt>
                <c:pt idx="118">
                  <c:v>22.310815669984613</c:v>
                </c:pt>
                <c:pt idx="119">
                  <c:v>22.233267192640614</c:v>
                </c:pt>
                <c:pt idx="120">
                  <c:v>22.160625151934163</c:v>
                </c:pt>
                <c:pt idx="121">
                  <c:v>21.88333446154903</c:v>
                </c:pt>
                <c:pt idx="122">
                  <c:v>21.967143910202523</c:v>
                </c:pt>
                <c:pt idx="123">
                  <c:v>23.783984129372978</c:v>
                </c:pt>
                <c:pt idx="124">
                  <c:v>23.686939505484439</c:v>
                </c:pt>
                <c:pt idx="125">
                  <c:v>25.030147177561872</c:v>
                </c:pt>
                <c:pt idx="126">
                  <c:v>23.532082500664373</c:v>
                </c:pt>
                <c:pt idx="127">
                  <c:v>22.369763724272481</c:v>
                </c:pt>
                <c:pt idx="128" formatCode="0.00">
                  <c:v>27.980158191596978</c:v>
                </c:pt>
                <c:pt idx="129" formatCode="0.00">
                  <c:v>31.576469296547685</c:v>
                </c:pt>
                <c:pt idx="130" formatCode="0.00">
                  <c:v>32.041614548386988</c:v>
                </c:pt>
                <c:pt idx="131" formatCode="0.00">
                  <c:v>32.597264632662792</c:v>
                </c:pt>
                <c:pt idx="132" formatCode="0.00">
                  <c:v>32.605235844256057</c:v>
                </c:pt>
                <c:pt idx="133" formatCode="0.00">
                  <c:v>31.436705649819945</c:v>
                </c:pt>
                <c:pt idx="134" formatCode="0.00">
                  <c:v>29.077589799999998</c:v>
                </c:pt>
                <c:pt idx="135" formatCode="0.00">
                  <c:v>31.249014599999999</c:v>
                </c:pt>
                <c:pt idx="136" formatCode="0.00">
                  <c:v>30.896937949115141</c:v>
                </c:pt>
                <c:pt idx="137" formatCode="0.00">
                  <c:v>29.380062380043547</c:v>
                </c:pt>
                <c:pt idx="138" formatCode="0.00">
                  <c:v>29.15864780649478</c:v>
                </c:pt>
                <c:pt idx="139" formatCode="0.00">
                  <c:v>28.327616020929643</c:v>
                </c:pt>
                <c:pt idx="140" formatCode="0.00">
                  <c:v>28.588391625501508</c:v>
                </c:pt>
                <c:pt idx="141" formatCode="0.00">
                  <c:v>28.002818738800979</c:v>
                </c:pt>
                <c:pt idx="142" formatCode="0.00">
                  <c:v>28.655441554200255</c:v>
                </c:pt>
                <c:pt idx="143" formatCode="0.00">
                  <c:v>29.136591461826061</c:v>
                </c:pt>
                <c:pt idx="144" formatCode="0.00">
                  <c:v>29.274535467325169</c:v>
                </c:pt>
                <c:pt idx="145" formatCode="0.00">
                  <c:v>26.98205387809449</c:v>
                </c:pt>
                <c:pt idx="146" formatCode="0.00">
                  <c:v>28.281681541167146</c:v>
                </c:pt>
                <c:pt idx="147" formatCode="0.00">
                  <c:v>27.98694044306426</c:v>
                </c:pt>
                <c:pt idx="148" formatCode="0.00">
                  <c:v>28.481987192550491</c:v>
                </c:pt>
                <c:pt idx="149" formatCode="0.00">
                  <c:v>25.787943023763113</c:v>
                </c:pt>
                <c:pt idx="150" formatCode="0.00">
                  <c:v>24.366368069823</c:v>
                </c:pt>
                <c:pt idx="151" formatCode="0.00">
                  <c:v>25.20138880584329</c:v>
                </c:pt>
                <c:pt idx="152" formatCode="0.00">
                  <c:v>23.666253283795395</c:v>
                </c:pt>
                <c:pt idx="153" formatCode="0.00">
                  <c:v>22.606509245918311</c:v>
                </c:pt>
                <c:pt idx="154" formatCode="0.00">
                  <c:v>20.938450730895333</c:v>
                </c:pt>
                <c:pt idx="155" formatCode="0.00">
                  <c:v>24.830737960139931</c:v>
                </c:pt>
                <c:pt idx="156" formatCode="0.00">
                  <c:v>22.275263528966381</c:v>
                </c:pt>
                <c:pt idx="157" formatCode="0.00">
                  <c:v>19.060842667219092</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75-4F13-B94E-ADB6A189933C}"/>
            </c:ext>
          </c:extLst>
        </c:ser>
        <c:ser>
          <c:idx val="3"/>
          <c:order val="1"/>
          <c:tx>
            <c:strRef>
              <c:f>'EPS - PE Graphs (EUR)'!$O$2</c:f>
              <c:strCache>
                <c:ptCount val="1"/>
                <c:pt idx="0">
                  <c:v>PE NTM - average</c:v>
                </c:pt>
              </c:strCache>
            </c:strRef>
          </c:tx>
          <c:spPr>
            <a:ln w="15875">
              <a:solidFill>
                <a:schemeClr val="accent2"/>
              </a:solidFill>
            </a:ln>
          </c:spPr>
          <c:marker>
            <c:symbol val="none"/>
          </c:marker>
          <c:cat>
            <c:numRef>
              <c:f>'EPS - PE Graphs (EUR)'!$A$3:$A$1100</c:f>
              <c:numCache>
                <c:formatCode>m/d/yyyy</c:formatCode>
                <c:ptCount val="1098"/>
                <c:pt idx="0">
                  <c:v>40056</c:v>
                </c:pt>
                <c:pt idx="1">
                  <c:v>40086</c:v>
                </c:pt>
                <c:pt idx="2">
                  <c:v>40117</c:v>
                </c:pt>
                <c:pt idx="3">
                  <c:v>40147</c:v>
                </c:pt>
                <c:pt idx="4">
                  <c:v>40178</c:v>
                </c:pt>
                <c:pt idx="5">
                  <c:v>40209</c:v>
                </c:pt>
                <c:pt idx="6">
                  <c:v>40237</c:v>
                </c:pt>
                <c:pt idx="7">
                  <c:v>40268</c:v>
                </c:pt>
                <c:pt idx="8">
                  <c:v>40298</c:v>
                </c:pt>
                <c:pt idx="9">
                  <c:v>40329</c:v>
                </c:pt>
                <c:pt idx="10">
                  <c:v>40359</c:v>
                </c:pt>
                <c:pt idx="11">
                  <c:v>40390</c:v>
                </c:pt>
                <c:pt idx="12">
                  <c:v>40421</c:v>
                </c:pt>
                <c:pt idx="13">
                  <c:v>40451</c:v>
                </c:pt>
                <c:pt idx="14">
                  <c:v>40482</c:v>
                </c:pt>
                <c:pt idx="15">
                  <c:v>40512</c:v>
                </c:pt>
                <c:pt idx="16">
                  <c:v>40543</c:v>
                </c:pt>
                <c:pt idx="17">
                  <c:v>40574</c:v>
                </c:pt>
                <c:pt idx="18">
                  <c:v>40602</c:v>
                </c:pt>
                <c:pt idx="19">
                  <c:v>40633</c:v>
                </c:pt>
                <c:pt idx="20">
                  <c:v>40663</c:v>
                </c:pt>
                <c:pt idx="21">
                  <c:v>40694</c:v>
                </c:pt>
                <c:pt idx="22">
                  <c:v>40724</c:v>
                </c:pt>
                <c:pt idx="23">
                  <c:v>40755</c:v>
                </c:pt>
                <c:pt idx="24">
                  <c:v>40786</c:v>
                </c:pt>
                <c:pt idx="25">
                  <c:v>40816</c:v>
                </c:pt>
                <c:pt idx="26">
                  <c:v>40847</c:v>
                </c:pt>
                <c:pt idx="27">
                  <c:v>40877</c:v>
                </c:pt>
                <c:pt idx="28">
                  <c:v>40908</c:v>
                </c:pt>
                <c:pt idx="29">
                  <c:v>40939</c:v>
                </c:pt>
                <c:pt idx="30">
                  <c:v>40968</c:v>
                </c:pt>
                <c:pt idx="31">
                  <c:v>40999</c:v>
                </c:pt>
                <c:pt idx="32">
                  <c:v>41029</c:v>
                </c:pt>
                <c:pt idx="33">
                  <c:v>41060</c:v>
                </c:pt>
                <c:pt idx="34">
                  <c:v>41090</c:v>
                </c:pt>
                <c:pt idx="35">
                  <c:v>41121</c:v>
                </c:pt>
                <c:pt idx="36">
                  <c:v>41152</c:v>
                </c:pt>
                <c:pt idx="37">
                  <c:v>41182</c:v>
                </c:pt>
                <c:pt idx="38">
                  <c:v>41213</c:v>
                </c:pt>
                <c:pt idx="39">
                  <c:v>41243</c:v>
                </c:pt>
                <c:pt idx="40">
                  <c:v>41274</c:v>
                </c:pt>
                <c:pt idx="41">
                  <c:v>41305</c:v>
                </c:pt>
                <c:pt idx="42">
                  <c:v>41333</c:v>
                </c:pt>
                <c:pt idx="43">
                  <c:v>41364</c:v>
                </c:pt>
                <c:pt idx="44">
                  <c:v>41394</c:v>
                </c:pt>
                <c:pt idx="45">
                  <c:v>41425</c:v>
                </c:pt>
                <c:pt idx="46">
                  <c:v>41455</c:v>
                </c:pt>
                <c:pt idx="47">
                  <c:v>41486</c:v>
                </c:pt>
                <c:pt idx="48">
                  <c:v>41517</c:v>
                </c:pt>
                <c:pt idx="49">
                  <c:v>41547</c:v>
                </c:pt>
                <c:pt idx="50">
                  <c:v>41578</c:v>
                </c:pt>
                <c:pt idx="51">
                  <c:v>41608</c:v>
                </c:pt>
                <c:pt idx="52">
                  <c:v>41639</c:v>
                </c:pt>
                <c:pt idx="53">
                  <c:v>41670</c:v>
                </c:pt>
                <c:pt idx="54">
                  <c:v>41698</c:v>
                </c:pt>
                <c:pt idx="55">
                  <c:v>41729</c:v>
                </c:pt>
                <c:pt idx="56">
                  <c:v>41759</c:v>
                </c:pt>
                <c:pt idx="57">
                  <c:v>41790</c:v>
                </c:pt>
                <c:pt idx="58">
                  <c:v>41820</c:v>
                </c:pt>
                <c:pt idx="59">
                  <c:v>41851</c:v>
                </c:pt>
                <c:pt idx="60">
                  <c:v>41882</c:v>
                </c:pt>
                <c:pt idx="61">
                  <c:v>41912</c:v>
                </c:pt>
                <c:pt idx="62">
                  <c:v>41943</c:v>
                </c:pt>
                <c:pt idx="63">
                  <c:v>41973</c:v>
                </c:pt>
                <c:pt idx="64">
                  <c:v>42004</c:v>
                </c:pt>
                <c:pt idx="65">
                  <c:v>42035</c:v>
                </c:pt>
                <c:pt idx="66">
                  <c:v>42063</c:v>
                </c:pt>
                <c:pt idx="67">
                  <c:v>42094</c:v>
                </c:pt>
                <c:pt idx="68">
                  <c:v>42124</c:v>
                </c:pt>
                <c:pt idx="69">
                  <c:v>42155</c:v>
                </c:pt>
                <c:pt idx="70">
                  <c:v>42185</c:v>
                </c:pt>
                <c:pt idx="71">
                  <c:v>42216</c:v>
                </c:pt>
                <c:pt idx="72">
                  <c:v>42247</c:v>
                </c:pt>
                <c:pt idx="73">
                  <c:v>42277</c:v>
                </c:pt>
                <c:pt idx="74">
                  <c:v>42308</c:v>
                </c:pt>
                <c:pt idx="75">
                  <c:v>42338</c:v>
                </c:pt>
                <c:pt idx="76">
                  <c:v>42369</c:v>
                </c:pt>
                <c:pt idx="77">
                  <c:v>42400</c:v>
                </c:pt>
                <c:pt idx="78">
                  <c:v>42429</c:v>
                </c:pt>
                <c:pt idx="79">
                  <c:v>42460</c:v>
                </c:pt>
                <c:pt idx="80">
                  <c:v>42490</c:v>
                </c:pt>
                <c:pt idx="81">
                  <c:v>42521</c:v>
                </c:pt>
                <c:pt idx="82">
                  <c:v>42551</c:v>
                </c:pt>
                <c:pt idx="83">
                  <c:v>42582</c:v>
                </c:pt>
                <c:pt idx="84">
                  <c:v>42613</c:v>
                </c:pt>
                <c:pt idx="85">
                  <c:v>42643</c:v>
                </c:pt>
                <c:pt idx="86">
                  <c:v>42674</c:v>
                </c:pt>
                <c:pt idx="87">
                  <c:v>42704</c:v>
                </c:pt>
                <c:pt idx="88">
                  <c:v>42735</c:v>
                </c:pt>
                <c:pt idx="89">
                  <c:v>42766</c:v>
                </c:pt>
                <c:pt idx="90">
                  <c:v>42794</c:v>
                </c:pt>
                <c:pt idx="91">
                  <c:v>42825</c:v>
                </c:pt>
                <c:pt idx="92">
                  <c:v>42855</c:v>
                </c:pt>
                <c:pt idx="93">
                  <c:v>42886</c:v>
                </c:pt>
                <c:pt idx="94">
                  <c:v>42916</c:v>
                </c:pt>
                <c:pt idx="95">
                  <c:v>42947</c:v>
                </c:pt>
                <c:pt idx="96">
                  <c:v>42978</c:v>
                </c:pt>
                <c:pt idx="97">
                  <c:v>43008</c:v>
                </c:pt>
                <c:pt idx="98">
                  <c:v>43039</c:v>
                </c:pt>
                <c:pt idx="99">
                  <c:v>43069</c:v>
                </c:pt>
                <c:pt idx="100">
                  <c:v>43100</c:v>
                </c:pt>
                <c:pt idx="101">
                  <c:v>43131</c:v>
                </c:pt>
                <c:pt idx="102">
                  <c:v>43159</c:v>
                </c:pt>
                <c:pt idx="103">
                  <c:v>43190</c:v>
                </c:pt>
                <c:pt idx="104">
                  <c:v>43220</c:v>
                </c:pt>
                <c:pt idx="105">
                  <c:v>43251</c:v>
                </c:pt>
                <c:pt idx="106">
                  <c:v>43281</c:v>
                </c:pt>
                <c:pt idx="107">
                  <c:v>43312</c:v>
                </c:pt>
                <c:pt idx="108">
                  <c:v>43343</c:v>
                </c:pt>
                <c:pt idx="109">
                  <c:v>43373</c:v>
                </c:pt>
                <c:pt idx="110">
                  <c:v>43404</c:v>
                </c:pt>
                <c:pt idx="111">
                  <c:v>43434</c:v>
                </c:pt>
                <c:pt idx="112">
                  <c:v>43465</c:v>
                </c:pt>
                <c:pt idx="113">
                  <c:v>43496</c:v>
                </c:pt>
                <c:pt idx="114">
                  <c:v>43524</c:v>
                </c:pt>
                <c:pt idx="115">
                  <c:v>43555</c:v>
                </c:pt>
                <c:pt idx="116">
                  <c:v>43585</c:v>
                </c:pt>
                <c:pt idx="117">
                  <c:v>43616</c:v>
                </c:pt>
                <c:pt idx="118">
                  <c:v>43646</c:v>
                </c:pt>
                <c:pt idx="119">
                  <c:v>43677</c:v>
                </c:pt>
                <c:pt idx="120">
                  <c:v>43708</c:v>
                </c:pt>
                <c:pt idx="121">
                  <c:v>43738</c:v>
                </c:pt>
                <c:pt idx="122">
                  <c:v>43769</c:v>
                </c:pt>
                <c:pt idx="123">
                  <c:v>43799</c:v>
                </c:pt>
                <c:pt idx="124">
                  <c:v>43830</c:v>
                </c:pt>
                <c:pt idx="125">
                  <c:v>43861</c:v>
                </c:pt>
                <c:pt idx="126">
                  <c:v>43890</c:v>
                </c:pt>
                <c:pt idx="127">
                  <c:v>43921</c:v>
                </c:pt>
                <c:pt idx="128">
                  <c:v>43951</c:v>
                </c:pt>
                <c:pt idx="129">
                  <c:v>43982</c:v>
                </c:pt>
                <c:pt idx="130">
                  <c:v>44012</c:v>
                </c:pt>
                <c:pt idx="131">
                  <c:v>44043</c:v>
                </c:pt>
                <c:pt idx="132">
                  <c:v>44074</c:v>
                </c:pt>
                <c:pt idx="133">
                  <c:v>44104</c:v>
                </c:pt>
                <c:pt idx="134">
                  <c:v>44135</c:v>
                </c:pt>
                <c:pt idx="135">
                  <c:v>44165</c:v>
                </c:pt>
                <c:pt idx="136">
                  <c:v>44196</c:v>
                </c:pt>
                <c:pt idx="137">
                  <c:v>44227</c:v>
                </c:pt>
                <c:pt idx="138">
                  <c:v>44255</c:v>
                </c:pt>
                <c:pt idx="139">
                  <c:v>44286</c:v>
                </c:pt>
                <c:pt idx="140">
                  <c:v>44316</c:v>
                </c:pt>
                <c:pt idx="141">
                  <c:v>44347</c:v>
                </c:pt>
                <c:pt idx="142">
                  <c:v>44377</c:v>
                </c:pt>
                <c:pt idx="143">
                  <c:v>44408</c:v>
                </c:pt>
                <c:pt idx="144">
                  <c:v>44439</c:v>
                </c:pt>
                <c:pt idx="145">
                  <c:v>44469</c:v>
                </c:pt>
                <c:pt idx="146">
                  <c:v>44500</c:v>
                </c:pt>
                <c:pt idx="147">
                  <c:v>44530</c:v>
                </c:pt>
                <c:pt idx="148">
                  <c:v>44561</c:v>
                </c:pt>
                <c:pt idx="149">
                  <c:v>44592</c:v>
                </c:pt>
                <c:pt idx="150">
                  <c:v>44620</c:v>
                </c:pt>
                <c:pt idx="151">
                  <c:v>44651</c:v>
                </c:pt>
                <c:pt idx="152">
                  <c:v>44681</c:v>
                </c:pt>
                <c:pt idx="153">
                  <c:v>44712</c:v>
                </c:pt>
                <c:pt idx="154">
                  <c:v>44742</c:v>
                </c:pt>
                <c:pt idx="155">
                  <c:v>44773</c:v>
                </c:pt>
                <c:pt idx="156">
                  <c:v>44804</c:v>
                </c:pt>
                <c:pt idx="157">
                  <c:v>44834</c:v>
                </c:pt>
              </c:numCache>
            </c:numRef>
          </c:cat>
          <c:val>
            <c:numRef>
              <c:f>'EPS - PE Graphs (EUR)'!$O$3:$O$1100</c:f>
              <c:numCache>
                <c:formatCode>General</c:formatCode>
                <c:ptCount val="1098"/>
                <c:pt idx="0">
                  <c:v>21.156740286824963</c:v>
                </c:pt>
                <c:pt idx="1">
                  <c:v>21.156740286824963</c:v>
                </c:pt>
                <c:pt idx="2">
                  <c:v>21.156740286824963</c:v>
                </c:pt>
                <c:pt idx="3">
                  <c:v>21.156740286824963</c:v>
                </c:pt>
                <c:pt idx="4">
                  <c:v>21.156740286824963</c:v>
                </c:pt>
                <c:pt idx="5">
                  <c:v>21.156740286824963</c:v>
                </c:pt>
                <c:pt idx="6">
                  <c:v>21.156740286824963</c:v>
                </c:pt>
                <c:pt idx="7">
                  <c:v>21.156740286824963</c:v>
                </c:pt>
                <c:pt idx="8">
                  <c:v>21.156740286824963</c:v>
                </c:pt>
                <c:pt idx="9">
                  <c:v>21.156740286824963</c:v>
                </c:pt>
                <c:pt idx="10">
                  <c:v>21.156740286824963</c:v>
                </c:pt>
                <c:pt idx="11">
                  <c:v>21.156740286824963</c:v>
                </c:pt>
                <c:pt idx="12">
                  <c:v>21.156740286824963</c:v>
                </c:pt>
                <c:pt idx="13">
                  <c:v>21.156740286824963</c:v>
                </c:pt>
                <c:pt idx="14">
                  <c:v>21.156740286824963</c:v>
                </c:pt>
                <c:pt idx="15">
                  <c:v>21.156740286824963</c:v>
                </c:pt>
                <c:pt idx="16">
                  <c:v>21.156740286824963</c:v>
                </c:pt>
                <c:pt idx="17">
                  <c:v>21.156740286824963</c:v>
                </c:pt>
                <c:pt idx="18">
                  <c:v>21.156740286824963</c:v>
                </c:pt>
                <c:pt idx="19">
                  <c:v>21.156740286824963</c:v>
                </c:pt>
                <c:pt idx="20">
                  <c:v>21.156740286824963</c:v>
                </c:pt>
                <c:pt idx="21">
                  <c:v>21.156740286824963</c:v>
                </c:pt>
                <c:pt idx="22">
                  <c:v>21.156740286824963</c:v>
                </c:pt>
                <c:pt idx="23">
                  <c:v>21.156740286824963</c:v>
                </c:pt>
                <c:pt idx="24">
                  <c:v>21.156740286824963</c:v>
                </c:pt>
                <c:pt idx="25">
                  <c:v>21.156740286824963</c:v>
                </c:pt>
                <c:pt idx="26">
                  <c:v>21.156740286824963</c:v>
                </c:pt>
                <c:pt idx="27">
                  <c:v>21.156740286824963</c:v>
                </c:pt>
                <c:pt idx="28">
                  <c:v>21.156740286824963</c:v>
                </c:pt>
                <c:pt idx="29">
                  <c:v>21.156740286824963</c:v>
                </c:pt>
                <c:pt idx="30">
                  <c:v>21.156740286824963</c:v>
                </c:pt>
                <c:pt idx="31">
                  <c:v>21.156740286824963</c:v>
                </c:pt>
                <c:pt idx="32">
                  <c:v>21.156740286824963</c:v>
                </c:pt>
                <c:pt idx="33">
                  <c:v>21.156740286824963</c:v>
                </c:pt>
                <c:pt idx="34">
                  <c:v>21.156740286824963</c:v>
                </c:pt>
                <c:pt idx="35">
                  <c:v>21.156740286824963</c:v>
                </c:pt>
                <c:pt idx="36">
                  <c:v>21.156740286824963</c:v>
                </c:pt>
                <c:pt idx="37">
                  <c:v>21.156740286824963</c:v>
                </c:pt>
                <c:pt idx="38">
                  <c:v>21.156740286824963</c:v>
                </c:pt>
                <c:pt idx="39">
                  <c:v>21.156740286824963</c:v>
                </c:pt>
                <c:pt idx="40">
                  <c:v>21.156740286824963</c:v>
                </c:pt>
                <c:pt idx="41">
                  <c:v>21.156740286824963</c:v>
                </c:pt>
                <c:pt idx="42">
                  <c:v>21.156740286824963</c:v>
                </c:pt>
                <c:pt idx="43">
                  <c:v>21.156740286824963</c:v>
                </c:pt>
                <c:pt idx="44">
                  <c:v>21.156740286824963</c:v>
                </c:pt>
                <c:pt idx="45">
                  <c:v>21.156740286824963</c:v>
                </c:pt>
                <c:pt idx="46">
                  <c:v>21.156740286824963</c:v>
                </c:pt>
                <c:pt idx="47">
                  <c:v>21.156740286824963</c:v>
                </c:pt>
                <c:pt idx="48">
                  <c:v>21.156740286824963</c:v>
                </c:pt>
                <c:pt idx="49">
                  <c:v>21.156740286824963</c:v>
                </c:pt>
                <c:pt idx="50">
                  <c:v>21.156740286824963</c:v>
                </c:pt>
                <c:pt idx="51">
                  <c:v>21.156740286824963</c:v>
                </c:pt>
                <c:pt idx="52">
                  <c:v>21.156740286824963</c:v>
                </c:pt>
                <c:pt idx="53">
                  <c:v>21.156740286824963</c:v>
                </c:pt>
                <c:pt idx="54">
                  <c:v>21.156740286824963</c:v>
                </c:pt>
                <c:pt idx="55">
                  <c:v>21.156740286824963</c:v>
                </c:pt>
                <c:pt idx="56">
                  <c:v>21.156740286824963</c:v>
                </c:pt>
                <c:pt idx="57">
                  <c:v>21.156740286824963</c:v>
                </c:pt>
                <c:pt idx="58">
                  <c:v>21.156740286824963</c:v>
                </c:pt>
                <c:pt idx="59">
                  <c:v>21.156740286824963</c:v>
                </c:pt>
                <c:pt idx="60">
                  <c:v>21.156740286824963</c:v>
                </c:pt>
                <c:pt idx="61">
                  <c:v>21.156740286824963</c:v>
                </c:pt>
                <c:pt idx="62">
                  <c:v>21.156740286824963</c:v>
                </c:pt>
                <c:pt idx="63">
                  <c:v>21.156740286824963</c:v>
                </c:pt>
                <c:pt idx="64">
                  <c:v>21.156740286824963</c:v>
                </c:pt>
                <c:pt idx="65">
                  <c:v>21.156740286824963</c:v>
                </c:pt>
                <c:pt idx="66">
                  <c:v>21.156740286824963</c:v>
                </c:pt>
                <c:pt idx="67">
                  <c:v>21.156740286824963</c:v>
                </c:pt>
                <c:pt idx="68">
                  <c:v>21.156740286824963</c:v>
                </c:pt>
                <c:pt idx="69">
                  <c:v>21.156740286824963</c:v>
                </c:pt>
                <c:pt idx="70">
                  <c:v>21.156740286824963</c:v>
                </c:pt>
                <c:pt idx="71">
                  <c:v>21.156740286824963</c:v>
                </c:pt>
                <c:pt idx="72">
                  <c:v>21.156740286824963</c:v>
                </c:pt>
                <c:pt idx="73">
                  <c:v>21.156740286824963</c:v>
                </c:pt>
                <c:pt idx="74">
                  <c:v>21.156740286824963</c:v>
                </c:pt>
                <c:pt idx="75">
                  <c:v>21.156740286824963</c:v>
                </c:pt>
                <c:pt idx="76">
                  <c:v>21.156740286824963</c:v>
                </c:pt>
                <c:pt idx="77">
                  <c:v>21.156740286824963</c:v>
                </c:pt>
                <c:pt idx="78">
                  <c:v>21.156740286824963</c:v>
                </c:pt>
                <c:pt idx="79">
                  <c:v>21.156740286824963</c:v>
                </c:pt>
                <c:pt idx="80">
                  <c:v>21.156740286824963</c:v>
                </c:pt>
                <c:pt idx="81">
                  <c:v>21.156740286824963</c:v>
                </c:pt>
                <c:pt idx="82">
                  <c:v>21.156740286824963</c:v>
                </c:pt>
                <c:pt idx="83">
                  <c:v>21.156740286824963</c:v>
                </c:pt>
                <c:pt idx="84">
                  <c:v>21.156740286824963</c:v>
                </c:pt>
                <c:pt idx="85">
                  <c:v>21.156740286824963</c:v>
                </c:pt>
                <c:pt idx="86">
                  <c:v>21.156740286824963</c:v>
                </c:pt>
                <c:pt idx="87">
                  <c:v>21.156740286824963</c:v>
                </c:pt>
                <c:pt idx="88">
                  <c:v>21.156740286824963</c:v>
                </c:pt>
                <c:pt idx="89">
                  <c:v>21.156740286824963</c:v>
                </c:pt>
                <c:pt idx="90">
                  <c:v>21.156740286824963</c:v>
                </c:pt>
                <c:pt idx="91">
                  <c:v>21.156740286824963</c:v>
                </c:pt>
                <c:pt idx="92">
                  <c:v>21.156740286824963</c:v>
                </c:pt>
                <c:pt idx="93">
                  <c:v>21.156740286824963</c:v>
                </c:pt>
                <c:pt idx="94">
                  <c:v>21.156740286824963</c:v>
                </c:pt>
                <c:pt idx="95">
                  <c:v>21.156740286824963</c:v>
                </c:pt>
                <c:pt idx="96">
                  <c:v>21.156740286824963</c:v>
                </c:pt>
                <c:pt idx="97">
                  <c:v>21.156740286824963</c:v>
                </c:pt>
                <c:pt idx="98">
                  <c:v>21.156740286824963</c:v>
                </c:pt>
                <c:pt idx="99">
                  <c:v>21.156740286824963</c:v>
                </c:pt>
                <c:pt idx="100">
                  <c:v>21.156740286824963</c:v>
                </c:pt>
                <c:pt idx="101">
                  <c:v>21.156740286824963</c:v>
                </c:pt>
                <c:pt idx="102">
                  <c:v>21.156740286824963</c:v>
                </c:pt>
                <c:pt idx="103">
                  <c:v>21.156740286824963</c:v>
                </c:pt>
                <c:pt idx="104">
                  <c:v>21.156740286824963</c:v>
                </c:pt>
                <c:pt idx="105">
                  <c:v>21.156740286824963</c:v>
                </c:pt>
                <c:pt idx="106">
                  <c:v>21.156740286824963</c:v>
                </c:pt>
                <c:pt idx="107">
                  <c:v>21.156740286824963</c:v>
                </c:pt>
                <c:pt idx="108">
                  <c:v>21.156740286824963</c:v>
                </c:pt>
                <c:pt idx="109">
                  <c:v>21.156740286824963</c:v>
                </c:pt>
                <c:pt idx="110">
                  <c:v>21.156740286824963</c:v>
                </c:pt>
                <c:pt idx="111">
                  <c:v>21.156740286824963</c:v>
                </c:pt>
                <c:pt idx="112">
                  <c:v>21.156740286824963</c:v>
                </c:pt>
                <c:pt idx="113">
                  <c:v>21.156740286824963</c:v>
                </c:pt>
                <c:pt idx="114">
                  <c:v>21.156740286824963</c:v>
                </c:pt>
                <c:pt idx="115">
                  <c:v>21.156740286824963</c:v>
                </c:pt>
                <c:pt idx="116">
                  <c:v>21.156740286824963</c:v>
                </c:pt>
                <c:pt idx="117">
                  <c:v>21.156740286824963</c:v>
                </c:pt>
                <c:pt idx="118">
                  <c:v>21.156740286824963</c:v>
                </c:pt>
                <c:pt idx="119">
                  <c:v>21.156740286824963</c:v>
                </c:pt>
                <c:pt idx="120">
                  <c:v>21.156740286824963</c:v>
                </c:pt>
                <c:pt idx="121">
                  <c:v>21.156740286824963</c:v>
                </c:pt>
                <c:pt idx="122">
                  <c:v>21.156740286824963</c:v>
                </c:pt>
                <c:pt idx="123">
                  <c:v>21.156740286824963</c:v>
                </c:pt>
                <c:pt idx="124">
                  <c:v>21.156740286824963</c:v>
                </c:pt>
                <c:pt idx="125">
                  <c:v>21.156740286824963</c:v>
                </c:pt>
                <c:pt idx="126">
                  <c:v>21.156740286824963</c:v>
                </c:pt>
                <c:pt idx="127">
                  <c:v>21.156740286824963</c:v>
                </c:pt>
                <c:pt idx="128">
                  <c:v>21.156740286824963</c:v>
                </c:pt>
                <c:pt idx="129">
                  <c:v>21.156740286824963</c:v>
                </c:pt>
                <c:pt idx="130">
                  <c:v>21.156740286824963</c:v>
                </c:pt>
                <c:pt idx="131">
                  <c:v>21.156740286824963</c:v>
                </c:pt>
                <c:pt idx="132">
                  <c:v>21.156740286824963</c:v>
                </c:pt>
                <c:pt idx="133">
                  <c:v>21.156740286824963</c:v>
                </c:pt>
                <c:pt idx="134">
                  <c:v>21.156740286824963</c:v>
                </c:pt>
                <c:pt idx="135">
                  <c:v>21.156740286824963</c:v>
                </c:pt>
                <c:pt idx="136">
                  <c:v>21.156740286824963</c:v>
                </c:pt>
                <c:pt idx="137">
                  <c:v>21.156740286824963</c:v>
                </c:pt>
                <c:pt idx="138">
                  <c:v>21.156740286824963</c:v>
                </c:pt>
                <c:pt idx="139">
                  <c:v>21.156740286824963</c:v>
                </c:pt>
                <c:pt idx="140">
                  <c:v>21.156740286824963</c:v>
                </c:pt>
                <c:pt idx="141">
                  <c:v>21.156740286824963</c:v>
                </c:pt>
                <c:pt idx="142">
                  <c:v>21.156740286824963</c:v>
                </c:pt>
                <c:pt idx="143">
                  <c:v>21.156740286824963</c:v>
                </c:pt>
                <c:pt idx="144">
                  <c:v>21.156740286824963</c:v>
                </c:pt>
                <c:pt idx="145">
                  <c:v>21.156740286824963</c:v>
                </c:pt>
                <c:pt idx="146">
                  <c:v>21.156740286824963</c:v>
                </c:pt>
                <c:pt idx="147">
                  <c:v>21.156740286824963</c:v>
                </c:pt>
                <c:pt idx="148">
                  <c:v>21.156740286824963</c:v>
                </c:pt>
                <c:pt idx="149">
                  <c:v>21.156740286824963</c:v>
                </c:pt>
                <c:pt idx="150">
                  <c:v>21.156740286824963</c:v>
                </c:pt>
                <c:pt idx="151">
                  <c:v>21.156740286824963</c:v>
                </c:pt>
                <c:pt idx="152">
                  <c:v>21.156740286824963</c:v>
                </c:pt>
                <c:pt idx="153">
                  <c:v>21.156740286824963</c:v>
                </c:pt>
                <c:pt idx="154">
                  <c:v>21.156740286824963</c:v>
                </c:pt>
                <c:pt idx="155">
                  <c:v>21.156740286824963</c:v>
                </c:pt>
                <c:pt idx="156">
                  <c:v>21.156740286824963</c:v>
                </c:pt>
                <c:pt idx="157">
                  <c:v>21.156740286824963</c:v>
                </c:pt>
              </c:numCache>
            </c:numRef>
          </c:val>
          <c:smooth val="0"/>
          <c:extLst>
            <c:ext xmlns:c16="http://schemas.microsoft.com/office/drawing/2014/chart" uri="{C3380CC4-5D6E-409C-BE32-E72D297353CC}">
              <c16:uniqueId val="{00000001-A375-4F13-B94E-ADB6A189933C}"/>
            </c:ext>
          </c:extLst>
        </c:ser>
        <c:ser>
          <c:idx val="1"/>
          <c:order val="2"/>
          <c:tx>
            <c:strRef>
              <c:f>'EPS - PE Graphs (EUR)'!$P$2</c:f>
              <c:strCache>
                <c:ptCount val="1"/>
                <c:pt idx="0">
                  <c:v>+1 Ecart type</c:v>
                </c:pt>
              </c:strCache>
            </c:strRef>
          </c:tx>
          <c:spPr>
            <a:ln w="15875">
              <a:solidFill>
                <a:schemeClr val="accent4"/>
              </a:solidFill>
              <a:prstDash val="sysDash"/>
            </a:ln>
          </c:spPr>
          <c:marker>
            <c:symbol val="none"/>
          </c:marker>
          <c:cat>
            <c:numRef>
              <c:f>'EPS - PE Graphs (EUR)'!$A$3:$A$1100</c:f>
              <c:numCache>
                <c:formatCode>m/d/yyyy</c:formatCode>
                <c:ptCount val="1098"/>
                <c:pt idx="0">
                  <c:v>40056</c:v>
                </c:pt>
                <c:pt idx="1">
                  <c:v>40086</c:v>
                </c:pt>
                <c:pt idx="2">
                  <c:v>40117</c:v>
                </c:pt>
                <c:pt idx="3">
                  <c:v>40147</c:v>
                </c:pt>
                <c:pt idx="4">
                  <c:v>40178</c:v>
                </c:pt>
                <c:pt idx="5">
                  <c:v>40209</c:v>
                </c:pt>
                <c:pt idx="6">
                  <c:v>40237</c:v>
                </c:pt>
                <c:pt idx="7">
                  <c:v>40268</c:v>
                </c:pt>
                <c:pt idx="8">
                  <c:v>40298</c:v>
                </c:pt>
                <c:pt idx="9">
                  <c:v>40329</c:v>
                </c:pt>
                <c:pt idx="10">
                  <c:v>40359</c:v>
                </c:pt>
                <c:pt idx="11">
                  <c:v>40390</c:v>
                </c:pt>
                <c:pt idx="12">
                  <c:v>40421</c:v>
                </c:pt>
                <c:pt idx="13">
                  <c:v>40451</c:v>
                </c:pt>
                <c:pt idx="14">
                  <c:v>40482</c:v>
                </c:pt>
                <c:pt idx="15">
                  <c:v>40512</c:v>
                </c:pt>
                <c:pt idx="16">
                  <c:v>40543</c:v>
                </c:pt>
                <c:pt idx="17">
                  <c:v>40574</c:v>
                </c:pt>
                <c:pt idx="18">
                  <c:v>40602</c:v>
                </c:pt>
                <c:pt idx="19">
                  <c:v>40633</c:v>
                </c:pt>
                <c:pt idx="20">
                  <c:v>40663</c:v>
                </c:pt>
                <c:pt idx="21">
                  <c:v>40694</c:v>
                </c:pt>
                <c:pt idx="22">
                  <c:v>40724</c:v>
                </c:pt>
                <c:pt idx="23">
                  <c:v>40755</c:v>
                </c:pt>
                <c:pt idx="24">
                  <c:v>40786</c:v>
                </c:pt>
                <c:pt idx="25">
                  <c:v>40816</c:v>
                </c:pt>
                <c:pt idx="26">
                  <c:v>40847</c:v>
                </c:pt>
                <c:pt idx="27">
                  <c:v>40877</c:v>
                </c:pt>
                <c:pt idx="28">
                  <c:v>40908</c:v>
                </c:pt>
                <c:pt idx="29">
                  <c:v>40939</c:v>
                </c:pt>
                <c:pt idx="30">
                  <c:v>40968</c:v>
                </c:pt>
                <c:pt idx="31">
                  <c:v>40999</c:v>
                </c:pt>
                <c:pt idx="32">
                  <c:v>41029</c:v>
                </c:pt>
                <c:pt idx="33">
                  <c:v>41060</c:v>
                </c:pt>
                <c:pt idx="34">
                  <c:v>41090</c:v>
                </c:pt>
                <c:pt idx="35">
                  <c:v>41121</c:v>
                </c:pt>
                <c:pt idx="36">
                  <c:v>41152</c:v>
                </c:pt>
                <c:pt idx="37">
                  <c:v>41182</c:v>
                </c:pt>
                <c:pt idx="38">
                  <c:v>41213</c:v>
                </c:pt>
                <c:pt idx="39">
                  <c:v>41243</c:v>
                </c:pt>
                <c:pt idx="40">
                  <c:v>41274</c:v>
                </c:pt>
                <c:pt idx="41">
                  <c:v>41305</c:v>
                </c:pt>
                <c:pt idx="42">
                  <c:v>41333</c:v>
                </c:pt>
                <c:pt idx="43">
                  <c:v>41364</c:v>
                </c:pt>
                <c:pt idx="44">
                  <c:v>41394</c:v>
                </c:pt>
                <c:pt idx="45">
                  <c:v>41425</c:v>
                </c:pt>
                <c:pt idx="46">
                  <c:v>41455</c:v>
                </c:pt>
                <c:pt idx="47">
                  <c:v>41486</c:v>
                </c:pt>
                <c:pt idx="48">
                  <c:v>41517</c:v>
                </c:pt>
                <c:pt idx="49">
                  <c:v>41547</c:v>
                </c:pt>
                <c:pt idx="50">
                  <c:v>41578</c:v>
                </c:pt>
                <c:pt idx="51">
                  <c:v>41608</c:v>
                </c:pt>
                <c:pt idx="52">
                  <c:v>41639</c:v>
                </c:pt>
                <c:pt idx="53">
                  <c:v>41670</c:v>
                </c:pt>
                <c:pt idx="54">
                  <c:v>41698</c:v>
                </c:pt>
                <c:pt idx="55">
                  <c:v>41729</c:v>
                </c:pt>
                <c:pt idx="56">
                  <c:v>41759</c:v>
                </c:pt>
                <c:pt idx="57">
                  <c:v>41790</c:v>
                </c:pt>
                <c:pt idx="58">
                  <c:v>41820</c:v>
                </c:pt>
                <c:pt idx="59">
                  <c:v>41851</c:v>
                </c:pt>
                <c:pt idx="60">
                  <c:v>41882</c:v>
                </c:pt>
                <c:pt idx="61">
                  <c:v>41912</c:v>
                </c:pt>
                <c:pt idx="62">
                  <c:v>41943</c:v>
                </c:pt>
                <c:pt idx="63">
                  <c:v>41973</c:v>
                </c:pt>
                <c:pt idx="64">
                  <c:v>42004</c:v>
                </c:pt>
                <c:pt idx="65">
                  <c:v>42035</c:v>
                </c:pt>
                <c:pt idx="66">
                  <c:v>42063</c:v>
                </c:pt>
                <c:pt idx="67">
                  <c:v>42094</c:v>
                </c:pt>
                <c:pt idx="68">
                  <c:v>42124</c:v>
                </c:pt>
                <c:pt idx="69">
                  <c:v>42155</c:v>
                </c:pt>
                <c:pt idx="70">
                  <c:v>42185</c:v>
                </c:pt>
                <c:pt idx="71">
                  <c:v>42216</c:v>
                </c:pt>
                <c:pt idx="72">
                  <c:v>42247</c:v>
                </c:pt>
                <c:pt idx="73">
                  <c:v>42277</c:v>
                </c:pt>
                <c:pt idx="74">
                  <c:v>42308</c:v>
                </c:pt>
                <c:pt idx="75">
                  <c:v>42338</c:v>
                </c:pt>
                <c:pt idx="76">
                  <c:v>42369</c:v>
                </c:pt>
                <c:pt idx="77">
                  <c:v>42400</c:v>
                </c:pt>
                <c:pt idx="78">
                  <c:v>42429</c:v>
                </c:pt>
                <c:pt idx="79">
                  <c:v>42460</c:v>
                </c:pt>
                <c:pt idx="80">
                  <c:v>42490</c:v>
                </c:pt>
                <c:pt idx="81">
                  <c:v>42521</c:v>
                </c:pt>
                <c:pt idx="82">
                  <c:v>42551</c:v>
                </c:pt>
                <c:pt idx="83">
                  <c:v>42582</c:v>
                </c:pt>
                <c:pt idx="84">
                  <c:v>42613</c:v>
                </c:pt>
                <c:pt idx="85">
                  <c:v>42643</c:v>
                </c:pt>
                <c:pt idx="86">
                  <c:v>42674</c:v>
                </c:pt>
                <c:pt idx="87">
                  <c:v>42704</c:v>
                </c:pt>
                <c:pt idx="88">
                  <c:v>42735</c:v>
                </c:pt>
                <c:pt idx="89">
                  <c:v>42766</c:v>
                </c:pt>
                <c:pt idx="90">
                  <c:v>42794</c:v>
                </c:pt>
                <c:pt idx="91">
                  <c:v>42825</c:v>
                </c:pt>
                <c:pt idx="92">
                  <c:v>42855</c:v>
                </c:pt>
                <c:pt idx="93">
                  <c:v>42886</c:v>
                </c:pt>
                <c:pt idx="94">
                  <c:v>42916</c:v>
                </c:pt>
                <c:pt idx="95">
                  <c:v>42947</c:v>
                </c:pt>
                <c:pt idx="96">
                  <c:v>42978</c:v>
                </c:pt>
                <c:pt idx="97">
                  <c:v>43008</c:v>
                </c:pt>
                <c:pt idx="98">
                  <c:v>43039</c:v>
                </c:pt>
                <c:pt idx="99">
                  <c:v>43069</c:v>
                </c:pt>
                <c:pt idx="100">
                  <c:v>43100</c:v>
                </c:pt>
                <c:pt idx="101">
                  <c:v>43131</c:v>
                </c:pt>
                <c:pt idx="102">
                  <c:v>43159</c:v>
                </c:pt>
                <c:pt idx="103">
                  <c:v>43190</c:v>
                </c:pt>
                <c:pt idx="104">
                  <c:v>43220</c:v>
                </c:pt>
                <c:pt idx="105">
                  <c:v>43251</c:v>
                </c:pt>
                <c:pt idx="106">
                  <c:v>43281</c:v>
                </c:pt>
                <c:pt idx="107">
                  <c:v>43312</c:v>
                </c:pt>
                <c:pt idx="108">
                  <c:v>43343</c:v>
                </c:pt>
                <c:pt idx="109">
                  <c:v>43373</c:v>
                </c:pt>
                <c:pt idx="110">
                  <c:v>43404</c:v>
                </c:pt>
                <c:pt idx="111">
                  <c:v>43434</c:v>
                </c:pt>
                <c:pt idx="112">
                  <c:v>43465</c:v>
                </c:pt>
                <c:pt idx="113">
                  <c:v>43496</c:v>
                </c:pt>
                <c:pt idx="114">
                  <c:v>43524</c:v>
                </c:pt>
                <c:pt idx="115">
                  <c:v>43555</c:v>
                </c:pt>
                <c:pt idx="116">
                  <c:v>43585</c:v>
                </c:pt>
                <c:pt idx="117">
                  <c:v>43616</c:v>
                </c:pt>
                <c:pt idx="118">
                  <c:v>43646</c:v>
                </c:pt>
                <c:pt idx="119">
                  <c:v>43677</c:v>
                </c:pt>
                <c:pt idx="120">
                  <c:v>43708</c:v>
                </c:pt>
                <c:pt idx="121">
                  <c:v>43738</c:v>
                </c:pt>
                <c:pt idx="122">
                  <c:v>43769</c:v>
                </c:pt>
                <c:pt idx="123">
                  <c:v>43799</c:v>
                </c:pt>
                <c:pt idx="124">
                  <c:v>43830</c:v>
                </c:pt>
                <c:pt idx="125">
                  <c:v>43861</c:v>
                </c:pt>
                <c:pt idx="126">
                  <c:v>43890</c:v>
                </c:pt>
                <c:pt idx="127">
                  <c:v>43921</c:v>
                </c:pt>
                <c:pt idx="128">
                  <c:v>43951</c:v>
                </c:pt>
                <c:pt idx="129">
                  <c:v>43982</c:v>
                </c:pt>
                <c:pt idx="130">
                  <c:v>44012</c:v>
                </c:pt>
                <c:pt idx="131">
                  <c:v>44043</c:v>
                </c:pt>
                <c:pt idx="132">
                  <c:v>44074</c:v>
                </c:pt>
                <c:pt idx="133">
                  <c:v>44104</c:v>
                </c:pt>
                <c:pt idx="134">
                  <c:v>44135</c:v>
                </c:pt>
                <c:pt idx="135">
                  <c:v>44165</c:v>
                </c:pt>
                <c:pt idx="136">
                  <c:v>44196</c:v>
                </c:pt>
                <c:pt idx="137">
                  <c:v>44227</c:v>
                </c:pt>
                <c:pt idx="138">
                  <c:v>44255</c:v>
                </c:pt>
                <c:pt idx="139">
                  <c:v>44286</c:v>
                </c:pt>
                <c:pt idx="140">
                  <c:v>44316</c:v>
                </c:pt>
                <c:pt idx="141">
                  <c:v>44347</c:v>
                </c:pt>
                <c:pt idx="142">
                  <c:v>44377</c:v>
                </c:pt>
                <c:pt idx="143">
                  <c:v>44408</c:v>
                </c:pt>
                <c:pt idx="144">
                  <c:v>44439</c:v>
                </c:pt>
                <c:pt idx="145">
                  <c:v>44469</c:v>
                </c:pt>
                <c:pt idx="146">
                  <c:v>44500</c:v>
                </c:pt>
                <c:pt idx="147">
                  <c:v>44530</c:v>
                </c:pt>
                <c:pt idx="148">
                  <c:v>44561</c:v>
                </c:pt>
                <c:pt idx="149">
                  <c:v>44592</c:v>
                </c:pt>
                <c:pt idx="150">
                  <c:v>44620</c:v>
                </c:pt>
                <c:pt idx="151">
                  <c:v>44651</c:v>
                </c:pt>
                <c:pt idx="152">
                  <c:v>44681</c:v>
                </c:pt>
                <c:pt idx="153">
                  <c:v>44712</c:v>
                </c:pt>
                <c:pt idx="154">
                  <c:v>44742</c:v>
                </c:pt>
                <c:pt idx="155">
                  <c:v>44773</c:v>
                </c:pt>
                <c:pt idx="156">
                  <c:v>44804</c:v>
                </c:pt>
                <c:pt idx="157">
                  <c:v>44834</c:v>
                </c:pt>
              </c:numCache>
            </c:numRef>
          </c:cat>
          <c:val>
            <c:numRef>
              <c:f>'EPS - PE Graphs (EUR)'!$P$3:$P$1100</c:f>
              <c:numCache>
                <c:formatCode>0.00</c:formatCode>
                <c:ptCount val="1098"/>
                <c:pt idx="0">
                  <c:v>26.188430267191457</c:v>
                </c:pt>
                <c:pt idx="1">
                  <c:v>26.188430267191457</c:v>
                </c:pt>
                <c:pt idx="2">
                  <c:v>26.188430267191457</c:v>
                </c:pt>
                <c:pt idx="3">
                  <c:v>26.188430267191457</c:v>
                </c:pt>
                <c:pt idx="4">
                  <c:v>26.188430267191457</c:v>
                </c:pt>
                <c:pt idx="5">
                  <c:v>26.188430267191457</c:v>
                </c:pt>
                <c:pt idx="6">
                  <c:v>26.188430267191457</c:v>
                </c:pt>
                <c:pt idx="7">
                  <c:v>26.188430267191457</c:v>
                </c:pt>
                <c:pt idx="8">
                  <c:v>26.188430267191457</c:v>
                </c:pt>
                <c:pt idx="9">
                  <c:v>26.188430267191457</c:v>
                </c:pt>
                <c:pt idx="10">
                  <c:v>26.188430267191457</c:v>
                </c:pt>
                <c:pt idx="11">
                  <c:v>26.188430267191457</c:v>
                </c:pt>
                <c:pt idx="12">
                  <c:v>26.188430267191457</c:v>
                </c:pt>
                <c:pt idx="13">
                  <c:v>26.188430267191457</c:v>
                </c:pt>
                <c:pt idx="14">
                  <c:v>26.188430267191457</c:v>
                </c:pt>
                <c:pt idx="15">
                  <c:v>26.188430267191457</c:v>
                </c:pt>
                <c:pt idx="16">
                  <c:v>26.188430267191457</c:v>
                </c:pt>
                <c:pt idx="17">
                  <c:v>26.188430267191457</c:v>
                </c:pt>
                <c:pt idx="18">
                  <c:v>26.188430267191457</c:v>
                </c:pt>
                <c:pt idx="19">
                  <c:v>26.188430267191457</c:v>
                </c:pt>
                <c:pt idx="20">
                  <c:v>26.188430267191457</c:v>
                </c:pt>
                <c:pt idx="21">
                  <c:v>26.188430267191457</c:v>
                </c:pt>
                <c:pt idx="22">
                  <c:v>26.188430267191457</c:v>
                </c:pt>
                <c:pt idx="23">
                  <c:v>26.188430267191457</c:v>
                </c:pt>
                <c:pt idx="24">
                  <c:v>26.188430267191457</c:v>
                </c:pt>
                <c:pt idx="25">
                  <c:v>26.188430267191457</c:v>
                </c:pt>
                <c:pt idx="26">
                  <c:v>26.188430267191457</c:v>
                </c:pt>
                <c:pt idx="27">
                  <c:v>26.188430267191457</c:v>
                </c:pt>
                <c:pt idx="28">
                  <c:v>26.188430267191457</c:v>
                </c:pt>
                <c:pt idx="29">
                  <c:v>26.188430267191457</c:v>
                </c:pt>
                <c:pt idx="30">
                  <c:v>26.188430267191457</c:v>
                </c:pt>
                <c:pt idx="31">
                  <c:v>26.188430267191457</c:v>
                </c:pt>
                <c:pt idx="32">
                  <c:v>26.188430267191457</c:v>
                </c:pt>
                <c:pt idx="33">
                  <c:v>26.188430267191457</c:v>
                </c:pt>
                <c:pt idx="34">
                  <c:v>26.188430267191457</c:v>
                </c:pt>
                <c:pt idx="35">
                  <c:v>26.188430267191457</c:v>
                </c:pt>
                <c:pt idx="36">
                  <c:v>26.188430267191457</c:v>
                </c:pt>
                <c:pt idx="37">
                  <c:v>26.188430267191457</c:v>
                </c:pt>
                <c:pt idx="38">
                  <c:v>26.188430267191457</c:v>
                </c:pt>
                <c:pt idx="39">
                  <c:v>26.188430267191457</c:v>
                </c:pt>
                <c:pt idx="40">
                  <c:v>26.188430267191457</c:v>
                </c:pt>
                <c:pt idx="41">
                  <c:v>26.188430267191457</c:v>
                </c:pt>
                <c:pt idx="42">
                  <c:v>26.188430267191457</c:v>
                </c:pt>
                <c:pt idx="43">
                  <c:v>26.188430267191457</c:v>
                </c:pt>
                <c:pt idx="44">
                  <c:v>26.188430267191457</c:v>
                </c:pt>
                <c:pt idx="45">
                  <c:v>26.188430267191457</c:v>
                </c:pt>
                <c:pt idx="46">
                  <c:v>26.188430267191457</c:v>
                </c:pt>
                <c:pt idx="47">
                  <c:v>26.188430267191457</c:v>
                </c:pt>
                <c:pt idx="48">
                  <c:v>26.188430267191457</c:v>
                </c:pt>
                <c:pt idx="49">
                  <c:v>26.188430267191457</c:v>
                </c:pt>
                <c:pt idx="50">
                  <c:v>26.188430267191457</c:v>
                </c:pt>
                <c:pt idx="51">
                  <c:v>26.188430267191457</c:v>
                </c:pt>
                <c:pt idx="52">
                  <c:v>26.188430267191457</c:v>
                </c:pt>
                <c:pt idx="53">
                  <c:v>26.188430267191457</c:v>
                </c:pt>
                <c:pt idx="54">
                  <c:v>26.188430267191457</c:v>
                </c:pt>
                <c:pt idx="55">
                  <c:v>26.188430267191457</c:v>
                </c:pt>
                <c:pt idx="56">
                  <c:v>26.188430267191457</c:v>
                </c:pt>
                <c:pt idx="57">
                  <c:v>26.188430267191457</c:v>
                </c:pt>
                <c:pt idx="58">
                  <c:v>26.188430267191457</c:v>
                </c:pt>
                <c:pt idx="59">
                  <c:v>26.188430267191457</c:v>
                </c:pt>
                <c:pt idx="60">
                  <c:v>26.188430267191457</c:v>
                </c:pt>
                <c:pt idx="61">
                  <c:v>26.188430267191457</c:v>
                </c:pt>
                <c:pt idx="62">
                  <c:v>26.188430267191457</c:v>
                </c:pt>
                <c:pt idx="63">
                  <c:v>26.188430267191457</c:v>
                </c:pt>
                <c:pt idx="64">
                  <c:v>26.188430267191457</c:v>
                </c:pt>
                <c:pt idx="65">
                  <c:v>26.188430267191457</c:v>
                </c:pt>
                <c:pt idx="66">
                  <c:v>26.188430267191457</c:v>
                </c:pt>
                <c:pt idx="67">
                  <c:v>26.188430267191457</c:v>
                </c:pt>
                <c:pt idx="68">
                  <c:v>26.188430267191457</c:v>
                </c:pt>
                <c:pt idx="69">
                  <c:v>26.188430267191457</c:v>
                </c:pt>
                <c:pt idx="70">
                  <c:v>26.188430267191457</c:v>
                </c:pt>
                <c:pt idx="71">
                  <c:v>26.188430267191457</c:v>
                </c:pt>
                <c:pt idx="72">
                  <c:v>26.188430267191457</c:v>
                </c:pt>
                <c:pt idx="73">
                  <c:v>26.188430267191457</c:v>
                </c:pt>
                <c:pt idx="74">
                  <c:v>26.188430267191457</c:v>
                </c:pt>
                <c:pt idx="75">
                  <c:v>26.188430267191457</c:v>
                </c:pt>
                <c:pt idx="76">
                  <c:v>26.188430267191457</c:v>
                </c:pt>
                <c:pt idx="77">
                  <c:v>26.188430267191457</c:v>
                </c:pt>
                <c:pt idx="78">
                  <c:v>26.188430267191457</c:v>
                </c:pt>
                <c:pt idx="79">
                  <c:v>26.188430267191457</c:v>
                </c:pt>
                <c:pt idx="80">
                  <c:v>26.188430267191457</c:v>
                </c:pt>
                <c:pt idx="81">
                  <c:v>26.188430267191457</c:v>
                </c:pt>
                <c:pt idx="82">
                  <c:v>26.188430267191457</c:v>
                </c:pt>
                <c:pt idx="83">
                  <c:v>26.188430267191457</c:v>
                </c:pt>
                <c:pt idx="84">
                  <c:v>26.188430267191457</c:v>
                </c:pt>
                <c:pt idx="85">
                  <c:v>26.188430267191457</c:v>
                </c:pt>
                <c:pt idx="86">
                  <c:v>26.188430267191457</c:v>
                </c:pt>
                <c:pt idx="87">
                  <c:v>26.188430267191457</c:v>
                </c:pt>
                <c:pt idx="88">
                  <c:v>26.188430267191457</c:v>
                </c:pt>
                <c:pt idx="89">
                  <c:v>26.188430267191457</c:v>
                </c:pt>
                <c:pt idx="90">
                  <c:v>26.188430267191457</c:v>
                </c:pt>
                <c:pt idx="91">
                  <c:v>26.188430267191457</c:v>
                </c:pt>
                <c:pt idx="92">
                  <c:v>26.188430267191457</c:v>
                </c:pt>
                <c:pt idx="93">
                  <c:v>26.188430267191457</c:v>
                </c:pt>
                <c:pt idx="94">
                  <c:v>26.188430267191457</c:v>
                </c:pt>
                <c:pt idx="95">
                  <c:v>26.188430267191457</c:v>
                </c:pt>
                <c:pt idx="96">
                  <c:v>26.188430267191457</c:v>
                </c:pt>
                <c:pt idx="97">
                  <c:v>26.188430267191457</c:v>
                </c:pt>
                <c:pt idx="98">
                  <c:v>26.188430267191457</c:v>
                </c:pt>
                <c:pt idx="99">
                  <c:v>26.188430267191457</c:v>
                </c:pt>
                <c:pt idx="100">
                  <c:v>26.188430267191457</c:v>
                </c:pt>
                <c:pt idx="101">
                  <c:v>26.188430267191457</c:v>
                </c:pt>
                <c:pt idx="102">
                  <c:v>26.188430267191457</c:v>
                </c:pt>
                <c:pt idx="103">
                  <c:v>26.188430267191457</c:v>
                </c:pt>
                <c:pt idx="104">
                  <c:v>26.188430267191457</c:v>
                </c:pt>
                <c:pt idx="105">
                  <c:v>26.188430267191457</c:v>
                </c:pt>
                <c:pt idx="106">
                  <c:v>26.188430267191457</c:v>
                </c:pt>
                <c:pt idx="107">
                  <c:v>26.188430267191457</c:v>
                </c:pt>
                <c:pt idx="108">
                  <c:v>26.188430267191457</c:v>
                </c:pt>
                <c:pt idx="109">
                  <c:v>26.188430267191457</c:v>
                </c:pt>
                <c:pt idx="110">
                  <c:v>26.188430267191457</c:v>
                </c:pt>
                <c:pt idx="111">
                  <c:v>26.188430267191457</c:v>
                </c:pt>
                <c:pt idx="112">
                  <c:v>26.188430267191457</c:v>
                </c:pt>
                <c:pt idx="113">
                  <c:v>26.188430267191457</c:v>
                </c:pt>
                <c:pt idx="114">
                  <c:v>26.188430267191457</c:v>
                </c:pt>
                <c:pt idx="115">
                  <c:v>26.188430267191457</c:v>
                </c:pt>
                <c:pt idx="116">
                  <c:v>26.188430267191457</c:v>
                </c:pt>
                <c:pt idx="117">
                  <c:v>26.188430267191457</c:v>
                </c:pt>
                <c:pt idx="118">
                  <c:v>26.188430267191457</c:v>
                </c:pt>
                <c:pt idx="119">
                  <c:v>26.188430267191457</c:v>
                </c:pt>
                <c:pt idx="120">
                  <c:v>26.188430267191457</c:v>
                </c:pt>
                <c:pt idx="121">
                  <c:v>26.188430267191457</c:v>
                </c:pt>
                <c:pt idx="122">
                  <c:v>26.188430267191457</c:v>
                </c:pt>
                <c:pt idx="123">
                  <c:v>26.188430267191457</c:v>
                </c:pt>
                <c:pt idx="124">
                  <c:v>26.188430267191457</c:v>
                </c:pt>
                <c:pt idx="125">
                  <c:v>26.188430267191457</c:v>
                </c:pt>
                <c:pt idx="126">
                  <c:v>26.188430267191457</c:v>
                </c:pt>
                <c:pt idx="127">
                  <c:v>26.188430267191457</c:v>
                </c:pt>
                <c:pt idx="128">
                  <c:v>26.188430267191457</c:v>
                </c:pt>
                <c:pt idx="129">
                  <c:v>26.188430267191457</c:v>
                </c:pt>
                <c:pt idx="130">
                  <c:v>26.188430267191457</c:v>
                </c:pt>
                <c:pt idx="131">
                  <c:v>26.188430267191457</c:v>
                </c:pt>
                <c:pt idx="132">
                  <c:v>26.188430267191457</c:v>
                </c:pt>
                <c:pt idx="133">
                  <c:v>26.188430267191457</c:v>
                </c:pt>
                <c:pt idx="134">
                  <c:v>26.188430267191457</c:v>
                </c:pt>
                <c:pt idx="135">
                  <c:v>26.188430267191457</c:v>
                </c:pt>
                <c:pt idx="136">
                  <c:v>26.188430267191457</c:v>
                </c:pt>
                <c:pt idx="137">
                  <c:v>26.188430267191457</c:v>
                </c:pt>
                <c:pt idx="138">
                  <c:v>26.188430267191457</c:v>
                </c:pt>
                <c:pt idx="139">
                  <c:v>26.188430267191457</c:v>
                </c:pt>
                <c:pt idx="140">
                  <c:v>26.188430267191457</c:v>
                </c:pt>
                <c:pt idx="141">
                  <c:v>26.188430267191457</c:v>
                </c:pt>
                <c:pt idx="142">
                  <c:v>26.188430267191457</c:v>
                </c:pt>
                <c:pt idx="143">
                  <c:v>26.188430267191457</c:v>
                </c:pt>
                <c:pt idx="144">
                  <c:v>26.188430267191457</c:v>
                </c:pt>
                <c:pt idx="145">
                  <c:v>26.188430267191457</c:v>
                </c:pt>
                <c:pt idx="146">
                  <c:v>26.188430267191457</c:v>
                </c:pt>
                <c:pt idx="147">
                  <c:v>26.188430267191457</c:v>
                </c:pt>
                <c:pt idx="148">
                  <c:v>26.188430267191457</c:v>
                </c:pt>
                <c:pt idx="149">
                  <c:v>26.188430267191457</c:v>
                </c:pt>
                <c:pt idx="150">
                  <c:v>26.188430267191457</c:v>
                </c:pt>
                <c:pt idx="151">
                  <c:v>26.188430267191457</c:v>
                </c:pt>
                <c:pt idx="152">
                  <c:v>26.188430267191457</c:v>
                </c:pt>
                <c:pt idx="153">
                  <c:v>26.188430267191457</c:v>
                </c:pt>
                <c:pt idx="154">
                  <c:v>26.188430267191457</c:v>
                </c:pt>
                <c:pt idx="155">
                  <c:v>26.188430267191457</c:v>
                </c:pt>
                <c:pt idx="156">
                  <c:v>26.188430267191457</c:v>
                </c:pt>
                <c:pt idx="157">
                  <c:v>26.188430267191457</c:v>
                </c:pt>
              </c:numCache>
            </c:numRef>
          </c:val>
          <c:smooth val="0"/>
          <c:extLst>
            <c:ext xmlns:c16="http://schemas.microsoft.com/office/drawing/2014/chart" uri="{C3380CC4-5D6E-409C-BE32-E72D297353CC}">
              <c16:uniqueId val="{00000002-A375-4F13-B94E-ADB6A189933C}"/>
            </c:ext>
          </c:extLst>
        </c:ser>
        <c:ser>
          <c:idx val="2"/>
          <c:order val="3"/>
          <c:tx>
            <c:strRef>
              <c:f>'EPS - PE Graphs (EUR)'!$Q$2</c:f>
              <c:strCache>
                <c:ptCount val="1"/>
                <c:pt idx="0">
                  <c:v>-1 Ecart type</c:v>
                </c:pt>
              </c:strCache>
            </c:strRef>
          </c:tx>
          <c:spPr>
            <a:ln w="15875">
              <a:solidFill>
                <a:schemeClr val="accent3"/>
              </a:solidFill>
              <a:prstDash val="sysDash"/>
            </a:ln>
          </c:spPr>
          <c:marker>
            <c:symbol val="none"/>
          </c:marker>
          <c:cat>
            <c:numRef>
              <c:f>'EPS - PE Graphs (EUR)'!$A$3:$A$1100</c:f>
              <c:numCache>
                <c:formatCode>m/d/yyyy</c:formatCode>
                <c:ptCount val="1098"/>
                <c:pt idx="0">
                  <c:v>40056</c:v>
                </c:pt>
                <c:pt idx="1">
                  <c:v>40086</c:v>
                </c:pt>
                <c:pt idx="2">
                  <c:v>40117</c:v>
                </c:pt>
                <c:pt idx="3">
                  <c:v>40147</c:v>
                </c:pt>
                <c:pt idx="4">
                  <c:v>40178</c:v>
                </c:pt>
                <c:pt idx="5">
                  <c:v>40209</c:v>
                </c:pt>
                <c:pt idx="6">
                  <c:v>40237</c:v>
                </c:pt>
                <c:pt idx="7">
                  <c:v>40268</c:v>
                </c:pt>
                <c:pt idx="8">
                  <c:v>40298</c:v>
                </c:pt>
                <c:pt idx="9">
                  <c:v>40329</c:v>
                </c:pt>
                <c:pt idx="10">
                  <c:v>40359</c:v>
                </c:pt>
                <c:pt idx="11">
                  <c:v>40390</c:v>
                </c:pt>
                <c:pt idx="12">
                  <c:v>40421</c:v>
                </c:pt>
                <c:pt idx="13">
                  <c:v>40451</c:v>
                </c:pt>
                <c:pt idx="14">
                  <c:v>40482</c:v>
                </c:pt>
                <c:pt idx="15">
                  <c:v>40512</c:v>
                </c:pt>
                <c:pt idx="16">
                  <c:v>40543</c:v>
                </c:pt>
                <c:pt idx="17">
                  <c:v>40574</c:v>
                </c:pt>
                <c:pt idx="18">
                  <c:v>40602</c:v>
                </c:pt>
                <c:pt idx="19">
                  <c:v>40633</c:v>
                </c:pt>
                <c:pt idx="20">
                  <c:v>40663</c:v>
                </c:pt>
                <c:pt idx="21">
                  <c:v>40694</c:v>
                </c:pt>
                <c:pt idx="22">
                  <c:v>40724</c:v>
                </c:pt>
                <c:pt idx="23">
                  <c:v>40755</c:v>
                </c:pt>
                <c:pt idx="24">
                  <c:v>40786</c:v>
                </c:pt>
                <c:pt idx="25">
                  <c:v>40816</c:v>
                </c:pt>
                <c:pt idx="26">
                  <c:v>40847</c:v>
                </c:pt>
                <c:pt idx="27">
                  <c:v>40877</c:v>
                </c:pt>
                <c:pt idx="28">
                  <c:v>40908</c:v>
                </c:pt>
                <c:pt idx="29">
                  <c:v>40939</c:v>
                </c:pt>
                <c:pt idx="30">
                  <c:v>40968</c:v>
                </c:pt>
                <c:pt idx="31">
                  <c:v>40999</c:v>
                </c:pt>
                <c:pt idx="32">
                  <c:v>41029</c:v>
                </c:pt>
                <c:pt idx="33">
                  <c:v>41060</c:v>
                </c:pt>
                <c:pt idx="34">
                  <c:v>41090</c:v>
                </c:pt>
                <c:pt idx="35">
                  <c:v>41121</c:v>
                </c:pt>
                <c:pt idx="36">
                  <c:v>41152</c:v>
                </c:pt>
                <c:pt idx="37">
                  <c:v>41182</c:v>
                </c:pt>
                <c:pt idx="38">
                  <c:v>41213</c:v>
                </c:pt>
                <c:pt idx="39">
                  <c:v>41243</c:v>
                </c:pt>
                <c:pt idx="40">
                  <c:v>41274</c:v>
                </c:pt>
                <c:pt idx="41">
                  <c:v>41305</c:v>
                </c:pt>
                <c:pt idx="42">
                  <c:v>41333</c:v>
                </c:pt>
                <c:pt idx="43">
                  <c:v>41364</c:v>
                </c:pt>
                <c:pt idx="44">
                  <c:v>41394</c:v>
                </c:pt>
                <c:pt idx="45">
                  <c:v>41425</c:v>
                </c:pt>
                <c:pt idx="46">
                  <c:v>41455</c:v>
                </c:pt>
                <c:pt idx="47">
                  <c:v>41486</c:v>
                </c:pt>
                <c:pt idx="48">
                  <c:v>41517</c:v>
                </c:pt>
                <c:pt idx="49">
                  <c:v>41547</c:v>
                </c:pt>
                <c:pt idx="50">
                  <c:v>41578</c:v>
                </c:pt>
                <c:pt idx="51">
                  <c:v>41608</c:v>
                </c:pt>
                <c:pt idx="52">
                  <c:v>41639</c:v>
                </c:pt>
                <c:pt idx="53">
                  <c:v>41670</c:v>
                </c:pt>
                <c:pt idx="54">
                  <c:v>41698</c:v>
                </c:pt>
                <c:pt idx="55">
                  <c:v>41729</c:v>
                </c:pt>
                <c:pt idx="56">
                  <c:v>41759</c:v>
                </c:pt>
                <c:pt idx="57">
                  <c:v>41790</c:v>
                </c:pt>
                <c:pt idx="58">
                  <c:v>41820</c:v>
                </c:pt>
                <c:pt idx="59">
                  <c:v>41851</c:v>
                </c:pt>
                <c:pt idx="60">
                  <c:v>41882</c:v>
                </c:pt>
                <c:pt idx="61">
                  <c:v>41912</c:v>
                </c:pt>
                <c:pt idx="62">
                  <c:v>41943</c:v>
                </c:pt>
                <c:pt idx="63">
                  <c:v>41973</c:v>
                </c:pt>
                <c:pt idx="64">
                  <c:v>42004</c:v>
                </c:pt>
                <c:pt idx="65">
                  <c:v>42035</c:v>
                </c:pt>
                <c:pt idx="66">
                  <c:v>42063</c:v>
                </c:pt>
                <c:pt idx="67">
                  <c:v>42094</c:v>
                </c:pt>
                <c:pt idx="68">
                  <c:v>42124</c:v>
                </c:pt>
                <c:pt idx="69">
                  <c:v>42155</c:v>
                </c:pt>
                <c:pt idx="70">
                  <c:v>42185</c:v>
                </c:pt>
                <c:pt idx="71">
                  <c:v>42216</c:v>
                </c:pt>
                <c:pt idx="72">
                  <c:v>42247</c:v>
                </c:pt>
                <c:pt idx="73">
                  <c:v>42277</c:v>
                </c:pt>
                <c:pt idx="74">
                  <c:v>42308</c:v>
                </c:pt>
                <c:pt idx="75">
                  <c:v>42338</c:v>
                </c:pt>
                <c:pt idx="76">
                  <c:v>42369</c:v>
                </c:pt>
                <c:pt idx="77">
                  <c:v>42400</c:v>
                </c:pt>
                <c:pt idx="78">
                  <c:v>42429</c:v>
                </c:pt>
                <c:pt idx="79">
                  <c:v>42460</c:v>
                </c:pt>
                <c:pt idx="80">
                  <c:v>42490</c:v>
                </c:pt>
                <c:pt idx="81">
                  <c:v>42521</c:v>
                </c:pt>
                <c:pt idx="82">
                  <c:v>42551</c:v>
                </c:pt>
                <c:pt idx="83">
                  <c:v>42582</c:v>
                </c:pt>
                <c:pt idx="84">
                  <c:v>42613</c:v>
                </c:pt>
                <c:pt idx="85">
                  <c:v>42643</c:v>
                </c:pt>
                <c:pt idx="86">
                  <c:v>42674</c:v>
                </c:pt>
                <c:pt idx="87">
                  <c:v>42704</c:v>
                </c:pt>
                <c:pt idx="88">
                  <c:v>42735</c:v>
                </c:pt>
                <c:pt idx="89">
                  <c:v>42766</c:v>
                </c:pt>
                <c:pt idx="90">
                  <c:v>42794</c:v>
                </c:pt>
                <c:pt idx="91">
                  <c:v>42825</c:v>
                </c:pt>
                <c:pt idx="92">
                  <c:v>42855</c:v>
                </c:pt>
                <c:pt idx="93">
                  <c:v>42886</c:v>
                </c:pt>
                <c:pt idx="94">
                  <c:v>42916</c:v>
                </c:pt>
                <c:pt idx="95">
                  <c:v>42947</c:v>
                </c:pt>
                <c:pt idx="96">
                  <c:v>42978</c:v>
                </c:pt>
                <c:pt idx="97">
                  <c:v>43008</c:v>
                </c:pt>
                <c:pt idx="98">
                  <c:v>43039</c:v>
                </c:pt>
                <c:pt idx="99">
                  <c:v>43069</c:v>
                </c:pt>
                <c:pt idx="100">
                  <c:v>43100</c:v>
                </c:pt>
                <c:pt idx="101">
                  <c:v>43131</c:v>
                </c:pt>
                <c:pt idx="102">
                  <c:v>43159</c:v>
                </c:pt>
                <c:pt idx="103">
                  <c:v>43190</c:v>
                </c:pt>
                <c:pt idx="104">
                  <c:v>43220</c:v>
                </c:pt>
                <c:pt idx="105">
                  <c:v>43251</c:v>
                </c:pt>
                <c:pt idx="106">
                  <c:v>43281</c:v>
                </c:pt>
                <c:pt idx="107">
                  <c:v>43312</c:v>
                </c:pt>
                <c:pt idx="108">
                  <c:v>43343</c:v>
                </c:pt>
                <c:pt idx="109">
                  <c:v>43373</c:v>
                </c:pt>
                <c:pt idx="110">
                  <c:v>43404</c:v>
                </c:pt>
                <c:pt idx="111">
                  <c:v>43434</c:v>
                </c:pt>
                <c:pt idx="112">
                  <c:v>43465</c:v>
                </c:pt>
                <c:pt idx="113">
                  <c:v>43496</c:v>
                </c:pt>
                <c:pt idx="114">
                  <c:v>43524</c:v>
                </c:pt>
                <c:pt idx="115">
                  <c:v>43555</c:v>
                </c:pt>
                <c:pt idx="116">
                  <c:v>43585</c:v>
                </c:pt>
                <c:pt idx="117">
                  <c:v>43616</c:v>
                </c:pt>
                <c:pt idx="118">
                  <c:v>43646</c:v>
                </c:pt>
                <c:pt idx="119">
                  <c:v>43677</c:v>
                </c:pt>
                <c:pt idx="120">
                  <c:v>43708</c:v>
                </c:pt>
                <c:pt idx="121">
                  <c:v>43738</c:v>
                </c:pt>
                <c:pt idx="122">
                  <c:v>43769</c:v>
                </c:pt>
                <c:pt idx="123">
                  <c:v>43799</c:v>
                </c:pt>
                <c:pt idx="124">
                  <c:v>43830</c:v>
                </c:pt>
                <c:pt idx="125">
                  <c:v>43861</c:v>
                </c:pt>
                <c:pt idx="126">
                  <c:v>43890</c:v>
                </c:pt>
                <c:pt idx="127">
                  <c:v>43921</c:v>
                </c:pt>
                <c:pt idx="128">
                  <c:v>43951</c:v>
                </c:pt>
                <c:pt idx="129">
                  <c:v>43982</c:v>
                </c:pt>
                <c:pt idx="130">
                  <c:v>44012</c:v>
                </c:pt>
                <c:pt idx="131">
                  <c:v>44043</c:v>
                </c:pt>
                <c:pt idx="132">
                  <c:v>44074</c:v>
                </c:pt>
                <c:pt idx="133">
                  <c:v>44104</c:v>
                </c:pt>
                <c:pt idx="134">
                  <c:v>44135</c:v>
                </c:pt>
                <c:pt idx="135">
                  <c:v>44165</c:v>
                </c:pt>
                <c:pt idx="136">
                  <c:v>44196</c:v>
                </c:pt>
                <c:pt idx="137">
                  <c:v>44227</c:v>
                </c:pt>
                <c:pt idx="138">
                  <c:v>44255</c:v>
                </c:pt>
                <c:pt idx="139">
                  <c:v>44286</c:v>
                </c:pt>
                <c:pt idx="140">
                  <c:v>44316</c:v>
                </c:pt>
                <c:pt idx="141">
                  <c:v>44347</c:v>
                </c:pt>
                <c:pt idx="142">
                  <c:v>44377</c:v>
                </c:pt>
                <c:pt idx="143">
                  <c:v>44408</c:v>
                </c:pt>
                <c:pt idx="144">
                  <c:v>44439</c:v>
                </c:pt>
                <c:pt idx="145">
                  <c:v>44469</c:v>
                </c:pt>
                <c:pt idx="146">
                  <c:v>44500</c:v>
                </c:pt>
                <c:pt idx="147">
                  <c:v>44530</c:v>
                </c:pt>
                <c:pt idx="148">
                  <c:v>44561</c:v>
                </c:pt>
                <c:pt idx="149">
                  <c:v>44592</c:v>
                </c:pt>
                <c:pt idx="150">
                  <c:v>44620</c:v>
                </c:pt>
                <c:pt idx="151">
                  <c:v>44651</c:v>
                </c:pt>
                <c:pt idx="152">
                  <c:v>44681</c:v>
                </c:pt>
                <c:pt idx="153">
                  <c:v>44712</c:v>
                </c:pt>
                <c:pt idx="154">
                  <c:v>44742</c:v>
                </c:pt>
                <c:pt idx="155">
                  <c:v>44773</c:v>
                </c:pt>
                <c:pt idx="156">
                  <c:v>44804</c:v>
                </c:pt>
                <c:pt idx="157">
                  <c:v>44834</c:v>
                </c:pt>
              </c:numCache>
            </c:numRef>
          </c:cat>
          <c:val>
            <c:numRef>
              <c:f>'EPS - PE Graphs (EUR)'!$Q$3:$Q$1100</c:f>
              <c:numCache>
                <c:formatCode>0.00</c:formatCode>
                <c:ptCount val="1098"/>
                <c:pt idx="0">
                  <c:v>16.125050306458469</c:v>
                </c:pt>
                <c:pt idx="1">
                  <c:v>16.125050306458469</c:v>
                </c:pt>
                <c:pt idx="2">
                  <c:v>16.125050306458469</c:v>
                </c:pt>
                <c:pt idx="3">
                  <c:v>16.125050306458469</c:v>
                </c:pt>
                <c:pt idx="4">
                  <c:v>16.125050306458469</c:v>
                </c:pt>
                <c:pt idx="5">
                  <c:v>16.125050306458469</c:v>
                </c:pt>
                <c:pt idx="6">
                  <c:v>16.125050306458469</c:v>
                </c:pt>
                <c:pt idx="7">
                  <c:v>16.125050306458469</c:v>
                </c:pt>
                <c:pt idx="8">
                  <c:v>16.125050306458469</c:v>
                </c:pt>
                <c:pt idx="9">
                  <c:v>16.125050306458469</c:v>
                </c:pt>
                <c:pt idx="10">
                  <c:v>16.125050306458469</c:v>
                </c:pt>
                <c:pt idx="11">
                  <c:v>16.125050306458469</c:v>
                </c:pt>
                <c:pt idx="12">
                  <c:v>16.125050306458469</c:v>
                </c:pt>
                <c:pt idx="13">
                  <c:v>16.125050306458469</c:v>
                </c:pt>
                <c:pt idx="14">
                  <c:v>16.125050306458469</c:v>
                </c:pt>
                <c:pt idx="15">
                  <c:v>16.125050306458469</c:v>
                </c:pt>
                <c:pt idx="16">
                  <c:v>16.125050306458469</c:v>
                </c:pt>
                <c:pt idx="17">
                  <c:v>16.125050306458469</c:v>
                </c:pt>
                <c:pt idx="18">
                  <c:v>16.125050306458469</c:v>
                </c:pt>
                <c:pt idx="19">
                  <c:v>16.125050306458469</c:v>
                </c:pt>
                <c:pt idx="20">
                  <c:v>16.125050306458469</c:v>
                </c:pt>
                <c:pt idx="21">
                  <c:v>16.125050306458469</c:v>
                </c:pt>
                <c:pt idx="22">
                  <c:v>16.125050306458469</c:v>
                </c:pt>
                <c:pt idx="23">
                  <c:v>16.125050306458469</c:v>
                </c:pt>
                <c:pt idx="24">
                  <c:v>16.125050306458469</c:v>
                </c:pt>
                <c:pt idx="25">
                  <c:v>16.125050306458469</c:v>
                </c:pt>
                <c:pt idx="26">
                  <c:v>16.125050306458469</c:v>
                </c:pt>
                <c:pt idx="27">
                  <c:v>16.125050306458469</c:v>
                </c:pt>
                <c:pt idx="28">
                  <c:v>16.125050306458469</c:v>
                </c:pt>
                <c:pt idx="29">
                  <c:v>16.125050306458469</c:v>
                </c:pt>
                <c:pt idx="30">
                  <c:v>16.125050306458469</c:v>
                </c:pt>
                <c:pt idx="31">
                  <c:v>16.125050306458469</c:v>
                </c:pt>
                <c:pt idx="32">
                  <c:v>16.125050306458469</c:v>
                </c:pt>
                <c:pt idx="33">
                  <c:v>16.125050306458469</c:v>
                </c:pt>
                <c:pt idx="34">
                  <c:v>16.125050306458469</c:v>
                </c:pt>
                <c:pt idx="35">
                  <c:v>16.125050306458469</c:v>
                </c:pt>
                <c:pt idx="36">
                  <c:v>16.125050306458469</c:v>
                </c:pt>
                <c:pt idx="37">
                  <c:v>16.125050306458469</c:v>
                </c:pt>
                <c:pt idx="38">
                  <c:v>16.125050306458469</c:v>
                </c:pt>
                <c:pt idx="39">
                  <c:v>16.125050306458469</c:v>
                </c:pt>
                <c:pt idx="40">
                  <c:v>16.125050306458469</c:v>
                </c:pt>
                <c:pt idx="41">
                  <c:v>16.125050306458469</c:v>
                </c:pt>
                <c:pt idx="42">
                  <c:v>16.125050306458469</c:v>
                </c:pt>
                <c:pt idx="43">
                  <c:v>16.125050306458469</c:v>
                </c:pt>
                <c:pt idx="44">
                  <c:v>16.125050306458469</c:v>
                </c:pt>
                <c:pt idx="45">
                  <c:v>16.125050306458469</c:v>
                </c:pt>
                <c:pt idx="46">
                  <c:v>16.125050306458469</c:v>
                </c:pt>
                <c:pt idx="47">
                  <c:v>16.125050306458469</c:v>
                </c:pt>
                <c:pt idx="48">
                  <c:v>16.125050306458469</c:v>
                </c:pt>
                <c:pt idx="49">
                  <c:v>16.125050306458469</c:v>
                </c:pt>
                <c:pt idx="50">
                  <c:v>16.125050306458469</c:v>
                </c:pt>
                <c:pt idx="51">
                  <c:v>16.125050306458469</c:v>
                </c:pt>
                <c:pt idx="52">
                  <c:v>16.125050306458469</c:v>
                </c:pt>
                <c:pt idx="53">
                  <c:v>16.125050306458469</c:v>
                </c:pt>
                <c:pt idx="54">
                  <c:v>16.125050306458469</c:v>
                </c:pt>
                <c:pt idx="55">
                  <c:v>16.125050306458469</c:v>
                </c:pt>
                <c:pt idx="56">
                  <c:v>16.125050306458469</c:v>
                </c:pt>
                <c:pt idx="57">
                  <c:v>16.125050306458469</c:v>
                </c:pt>
                <c:pt idx="58">
                  <c:v>16.125050306458469</c:v>
                </c:pt>
                <c:pt idx="59">
                  <c:v>16.125050306458469</c:v>
                </c:pt>
                <c:pt idx="60">
                  <c:v>16.125050306458469</c:v>
                </c:pt>
                <c:pt idx="61">
                  <c:v>16.125050306458469</c:v>
                </c:pt>
                <c:pt idx="62">
                  <c:v>16.125050306458469</c:v>
                </c:pt>
                <c:pt idx="63">
                  <c:v>16.125050306458469</c:v>
                </c:pt>
                <c:pt idx="64">
                  <c:v>16.125050306458469</c:v>
                </c:pt>
                <c:pt idx="65">
                  <c:v>16.125050306458469</c:v>
                </c:pt>
                <c:pt idx="66">
                  <c:v>16.125050306458469</c:v>
                </c:pt>
                <c:pt idx="67">
                  <c:v>16.125050306458469</c:v>
                </c:pt>
                <c:pt idx="68">
                  <c:v>16.125050306458469</c:v>
                </c:pt>
                <c:pt idx="69">
                  <c:v>16.125050306458469</c:v>
                </c:pt>
                <c:pt idx="70">
                  <c:v>16.125050306458469</c:v>
                </c:pt>
                <c:pt idx="71">
                  <c:v>16.125050306458469</c:v>
                </c:pt>
                <c:pt idx="72">
                  <c:v>16.125050306458469</c:v>
                </c:pt>
                <c:pt idx="73">
                  <c:v>16.125050306458469</c:v>
                </c:pt>
                <c:pt idx="74">
                  <c:v>16.125050306458469</c:v>
                </c:pt>
                <c:pt idx="75">
                  <c:v>16.125050306458469</c:v>
                </c:pt>
                <c:pt idx="76">
                  <c:v>16.125050306458469</c:v>
                </c:pt>
                <c:pt idx="77">
                  <c:v>16.125050306458469</c:v>
                </c:pt>
                <c:pt idx="78">
                  <c:v>16.125050306458469</c:v>
                </c:pt>
                <c:pt idx="79">
                  <c:v>16.125050306458469</c:v>
                </c:pt>
                <c:pt idx="80">
                  <c:v>16.125050306458469</c:v>
                </c:pt>
                <c:pt idx="81">
                  <c:v>16.125050306458469</c:v>
                </c:pt>
                <c:pt idx="82">
                  <c:v>16.125050306458469</c:v>
                </c:pt>
                <c:pt idx="83">
                  <c:v>16.125050306458469</c:v>
                </c:pt>
                <c:pt idx="84">
                  <c:v>16.125050306458469</c:v>
                </c:pt>
                <c:pt idx="85">
                  <c:v>16.125050306458469</c:v>
                </c:pt>
                <c:pt idx="86">
                  <c:v>16.125050306458469</c:v>
                </c:pt>
                <c:pt idx="87">
                  <c:v>16.125050306458469</c:v>
                </c:pt>
                <c:pt idx="88">
                  <c:v>16.125050306458469</c:v>
                </c:pt>
                <c:pt idx="89">
                  <c:v>16.125050306458469</c:v>
                </c:pt>
                <c:pt idx="90">
                  <c:v>16.125050306458469</c:v>
                </c:pt>
                <c:pt idx="91">
                  <c:v>16.125050306458469</c:v>
                </c:pt>
                <c:pt idx="92">
                  <c:v>16.125050306458469</c:v>
                </c:pt>
                <c:pt idx="93">
                  <c:v>16.125050306458469</c:v>
                </c:pt>
                <c:pt idx="94">
                  <c:v>16.125050306458469</c:v>
                </c:pt>
                <c:pt idx="95">
                  <c:v>16.125050306458469</c:v>
                </c:pt>
                <c:pt idx="96">
                  <c:v>16.125050306458469</c:v>
                </c:pt>
                <c:pt idx="97">
                  <c:v>16.125050306458469</c:v>
                </c:pt>
                <c:pt idx="98">
                  <c:v>16.125050306458469</c:v>
                </c:pt>
                <c:pt idx="99">
                  <c:v>16.125050306458469</c:v>
                </c:pt>
                <c:pt idx="100">
                  <c:v>16.125050306458469</c:v>
                </c:pt>
                <c:pt idx="101">
                  <c:v>16.125050306458469</c:v>
                </c:pt>
                <c:pt idx="102">
                  <c:v>16.125050306458469</c:v>
                </c:pt>
                <c:pt idx="103">
                  <c:v>16.125050306458469</c:v>
                </c:pt>
                <c:pt idx="104">
                  <c:v>16.125050306458469</c:v>
                </c:pt>
                <c:pt idx="105">
                  <c:v>16.125050306458469</c:v>
                </c:pt>
                <c:pt idx="106">
                  <c:v>16.125050306458469</c:v>
                </c:pt>
                <c:pt idx="107">
                  <c:v>16.125050306458469</c:v>
                </c:pt>
                <c:pt idx="108">
                  <c:v>16.125050306458469</c:v>
                </c:pt>
                <c:pt idx="109">
                  <c:v>16.125050306458469</c:v>
                </c:pt>
                <c:pt idx="110">
                  <c:v>16.125050306458469</c:v>
                </c:pt>
                <c:pt idx="111">
                  <c:v>16.125050306458469</c:v>
                </c:pt>
                <c:pt idx="112">
                  <c:v>16.125050306458469</c:v>
                </c:pt>
                <c:pt idx="113">
                  <c:v>16.125050306458469</c:v>
                </c:pt>
                <c:pt idx="114">
                  <c:v>16.125050306458469</c:v>
                </c:pt>
                <c:pt idx="115">
                  <c:v>16.125050306458469</c:v>
                </c:pt>
                <c:pt idx="116">
                  <c:v>16.125050306458469</c:v>
                </c:pt>
                <c:pt idx="117">
                  <c:v>16.125050306458469</c:v>
                </c:pt>
                <c:pt idx="118">
                  <c:v>16.125050306458469</c:v>
                </c:pt>
                <c:pt idx="119">
                  <c:v>16.125050306458469</c:v>
                </c:pt>
                <c:pt idx="120">
                  <c:v>16.125050306458469</c:v>
                </c:pt>
                <c:pt idx="121">
                  <c:v>16.125050306458469</c:v>
                </c:pt>
                <c:pt idx="122">
                  <c:v>16.125050306458469</c:v>
                </c:pt>
                <c:pt idx="123">
                  <c:v>16.125050306458469</c:v>
                </c:pt>
                <c:pt idx="124">
                  <c:v>16.125050306458469</c:v>
                </c:pt>
                <c:pt idx="125">
                  <c:v>16.125050306458469</c:v>
                </c:pt>
                <c:pt idx="126">
                  <c:v>16.125050306458469</c:v>
                </c:pt>
                <c:pt idx="127">
                  <c:v>16.125050306458469</c:v>
                </c:pt>
                <c:pt idx="128">
                  <c:v>16.125050306458469</c:v>
                </c:pt>
                <c:pt idx="129">
                  <c:v>16.125050306458469</c:v>
                </c:pt>
                <c:pt idx="130">
                  <c:v>16.125050306458469</c:v>
                </c:pt>
                <c:pt idx="131">
                  <c:v>16.125050306458469</c:v>
                </c:pt>
                <c:pt idx="132">
                  <c:v>16.125050306458469</c:v>
                </c:pt>
                <c:pt idx="133">
                  <c:v>16.125050306458469</c:v>
                </c:pt>
                <c:pt idx="134">
                  <c:v>16.125050306458469</c:v>
                </c:pt>
                <c:pt idx="135">
                  <c:v>16.125050306458469</c:v>
                </c:pt>
                <c:pt idx="136">
                  <c:v>16.125050306458469</c:v>
                </c:pt>
                <c:pt idx="137">
                  <c:v>16.125050306458469</c:v>
                </c:pt>
                <c:pt idx="138">
                  <c:v>16.125050306458469</c:v>
                </c:pt>
                <c:pt idx="139">
                  <c:v>16.125050306458469</c:v>
                </c:pt>
                <c:pt idx="140">
                  <c:v>16.125050306458469</c:v>
                </c:pt>
                <c:pt idx="141">
                  <c:v>16.125050306458469</c:v>
                </c:pt>
                <c:pt idx="142">
                  <c:v>16.125050306458469</c:v>
                </c:pt>
                <c:pt idx="143">
                  <c:v>16.125050306458469</c:v>
                </c:pt>
                <c:pt idx="144">
                  <c:v>16.125050306458469</c:v>
                </c:pt>
                <c:pt idx="145">
                  <c:v>16.125050306458469</c:v>
                </c:pt>
                <c:pt idx="146">
                  <c:v>16.125050306458469</c:v>
                </c:pt>
                <c:pt idx="147">
                  <c:v>16.125050306458469</c:v>
                </c:pt>
                <c:pt idx="148">
                  <c:v>16.125050306458469</c:v>
                </c:pt>
                <c:pt idx="149">
                  <c:v>16.125050306458469</c:v>
                </c:pt>
                <c:pt idx="150">
                  <c:v>16.125050306458469</c:v>
                </c:pt>
                <c:pt idx="151">
                  <c:v>16.125050306458469</c:v>
                </c:pt>
                <c:pt idx="152">
                  <c:v>16.125050306458469</c:v>
                </c:pt>
                <c:pt idx="153">
                  <c:v>16.125050306458469</c:v>
                </c:pt>
                <c:pt idx="154">
                  <c:v>16.125050306458469</c:v>
                </c:pt>
                <c:pt idx="155">
                  <c:v>16.125050306458469</c:v>
                </c:pt>
                <c:pt idx="156">
                  <c:v>16.125050306458469</c:v>
                </c:pt>
                <c:pt idx="157">
                  <c:v>16.125050306458469</c:v>
                </c:pt>
              </c:numCache>
            </c:numRef>
          </c:val>
          <c:smooth val="0"/>
          <c:extLst>
            <c:ext xmlns:c16="http://schemas.microsoft.com/office/drawing/2014/chart" uri="{C3380CC4-5D6E-409C-BE32-E72D297353CC}">
              <c16:uniqueId val="{00000003-A375-4F13-B94E-ADB6A189933C}"/>
            </c:ext>
          </c:extLst>
        </c:ser>
        <c:dLbls>
          <c:showLegendKey val="0"/>
          <c:showVal val="0"/>
          <c:showCatName val="0"/>
          <c:showSerName val="0"/>
          <c:showPercent val="0"/>
          <c:showBubbleSize val="0"/>
        </c:dLbls>
        <c:smooth val="0"/>
        <c:axId val="575833656"/>
        <c:axId val="575830048"/>
      </c:lineChart>
      <c:dateAx>
        <c:axId val="575833656"/>
        <c:scaling>
          <c:orientation val="minMax"/>
        </c:scaling>
        <c:delete val="0"/>
        <c:axPos val="b"/>
        <c:numFmt formatCode="[$-409]mmm\-yy;@" sourceLinked="0"/>
        <c:majorTickMark val="out"/>
        <c:minorTickMark val="none"/>
        <c:tickLblPos val="nextTo"/>
        <c:spPr>
          <a:noFill/>
          <a:ln w="9525" cap="flat" cmpd="sng" algn="ctr">
            <a:solidFill>
              <a:srgbClr val="000000">
                <a:lumMod val="15000"/>
                <a:lumOff val="85000"/>
              </a:srgbClr>
            </a:solidFill>
            <a:round/>
          </a:ln>
          <a:effectLst/>
        </c:spPr>
        <c:txPr>
          <a:bodyPr rot="-60000000" vert="horz"/>
          <a:lstStyle/>
          <a:p>
            <a:pPr>
              <a:defRPr/>
            </a:pPr>
            <a:endParaRPr lang="fr-FR"/>
          </a:p>
        </c:txPr>
        <c:crossAx val="575830048"/>
        <c:crosses val="autoZero"/>
        <c:auto val="1"/>
        <c:lblOffset val="100"/>
        <c:baseTimeUnit val="months"/>
        <c:majorUnit val="24"/>
        <c:majorTimeUnit val="months"/>
      </c:dateAx>
      <c:valAx>
        <c:axId val="575830048"/>
        <c:scaling>
          <c:orientation val="minMax"/>
          <c:min val="10"/>
        </c:scaling>
        <c:delete val="0"/>
        <c:axPos val="l"/>
        <c:majorGridlines>
          <c:spPr>
            <a:ln w="9525" cap="flat" cmpd="sng" algn="ctr">
              <a:solidFill>
                <a:srgbClr val="FFFFFF">
                  <a:lumMod val="95000"/>
                </a:srgbClr>
              </a:solidFill>
              <a:round/>
            </a:ln>
            <a:effectLst/>
          </c:spPr>
        </c:majorGridlines>
        <c:numFmt formatCode="#,##0&quot;x&quot;" sourceLinked="0"/>
        <c:majorTickMark val="none"/>
        <c:minorTickMark val="none"/>
        <c:tickLblPos val="nextTo"/>
        <c:spPr>
          <a:noFill/>
          <a:ln>
            <a:noFill/>
          </a:ln>
          <a:effectLst/>
        </c:spPr>
        <c:txPr>
          <a:bodyPr rot="-60000000" vert="horz"/>
          <a:lstStyle/>
          <a:p>
            <a:pPr>
              <a:defRPr/>
            </a:pPr>
            <a:endParaRPr lang="fr-FR"/>
          </a:p>
        </c:txPr>
        <c:crossAx val="575833656"/>
        <c:crosses val="autoZero"/>
        <c:crossBetween val="between"/>
        <c:majorUnit val="5"/>
      </c:valAx>
      <c:spPr>
        <a:noFill/>
      </c:spPr>
    </c:plotArea>
    <c:plotVisOnly val="1"/>
    <c:dispBlanksAs val="gap"/>
    <c:showDLblsOverMax val="0"/>
  </c:chart>
  <c:spPr>
    <a:noFill/>
    <a:ln>
      <a:noFill/>
    </a:ln>
  </c:spPr>
  <c:txPr>
    <a:bodyPr/>
    <a:lstStyle/>
    <a:p>
      <a:pPr>
        <a:defRPr sz="1000">
          <a:solidFill>
            <a:schemeClr val="tx2"/>
          </a:solidFil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96905364365832E-2"/>
          <c:y val="7.3161164566534501E-2"/>
          <c:w val="0.69256655394762612"/>
          <c:h val="0.79794216549715291"/>
        </c:manualLayout>
      </c:layout>
      <c:lineChart>
        <c:grouping val="standard"/>
        <c:varyColors val="0"/>
        <c:ser>
          <c:idx val="0"/>
          <c:order val="0"/>
          <c:tx>
            <c:strRef>
              <c:f>'EPS - PE Graphs '!$AC$54</c:f>
              <c:strCache>
                <c:ptCount val="1"/>
                <c:pt idx="0">
                  <c:v>Fund - P/E NTM</c:v>
                </c:pt>
              </c:strCache>
            </c:strRef>
          </c:tx>
          <c:spPr>
            <a:ln w="15875" cap="rnd">
              <a:solidFill>
                <a:srgbClr val="19A49E"/>
              </a:solidFill>
              <a:round/>
            </a:ln>
            <a:effectLst/>
          </c:spPr>
          <c:marker>
            <c:symbol val="none"/>
          </c:marker>
          <c:cat>
            <c:numRef>
              <c:f>'EPS - PE Graphs '!$P$4:$P$17094</c:f>
              <c:numCache>
                <c:formatCode>m/d/yyyy</c:formatCode>
                <c:ptCount val="17091"/>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pt idx="183">
                  <c:v>43951</c:v>
                </c:pt>
                <c:pt idx="184">
                  <c:v>43982</c:v>
                </c:pt>
                <c:pt idx="185">
                  <c:v>44012</c:v>
                </c:pt>
                <c:pt idx="186">
                  <c:v>44043</c:v>
                </c:pt>
                <c:pt idx="187">
                  <c:v>44074</c:v>
                </c:pt>
                <c:pt idx="188">
                  <c:v>44104</c:v>
                </c:pt>
                <c:pt idx="189">
                  <c:v>44135</c:v>
                </c:pt>
                <c:pt idx="190">
                  <c:v>44165</c:v>
                </c:pt>
                <c:pt idx="191">
                  <c:v>44196</c:v>
                </c:pt>
                <c:pt idx="192">
                  <c:v>44227</c:v>
                </c:pt>
                <c:pt idx="193">
                  <c:v>44255</c:v>
                </c:pt>
                <c:pt idx="194">
                  <c:v>44286</c:v>
                </c:pt>
                <c:pt idx="195">
                  <c:v>44316</c:v>
                </c:pt>
                <c:pt idx="196">
                  <c:v>44347</c:v>
                </c:pt>
                <c:pt idx="197">
                  <c:v>44377</c:v>
                </c:pt>
                <c:pt idx="198">
                  <c:v>44408</c:v>
                </c:pt>
                <c:pt idx="199">
                  <c:v>44439</c:v>
                </c:pt>
                <c:pt idx="200">
                  <c:v>44469</c:v>
                </c:pt>
                <c:pt idx="201">
                  <c:v>44500</c:v>
                </c:pt>
                <c:pt idx="202">
                  <c:v>44530</c:v>
                </c:pt>
                <c:pt idx="203">
                  <c:v>44561</c:v>
                </c:pt>
                <c:pt idx="204">
                  <c:v>44592</c:v>
                </c:pt>
                <c:pt idx="205">
                  <c:v>44620</c:v>
                </c:pt>
                <c:pt idx="206">
                  <c:v>44651</c:v>
                </c:pt>
                <c:pt idx="207">
                  <c:v>44681</c:v>
                </c:pt>
                <c:pt idx="208">
                  <c:v>44712</c:v>
                </c:pt>
                <c:pt idx="209">
                  <c:v>44742</c:v>
                </c:pt>
                <c:pt idx="210">
                  <c:v>44773</c:v>
                </c:pt>
                <c:pt idx="211">
                  <c:v>44804</c:v>
                </c:pt>
                <c:pt idx="212">
                  <c:v>44834</c:v>
                </c:pt>
              </c:numCache>
            </c:numRef>
          </c:cat>
          <c:val>
            <c:numRef>
              <c:f>'EPS - PE Graphs '!$Q$4:$Q$17094</c:f>
              <c:numCache>
                <c:formatCode>0.00</c:formatCode>
                <c:ptCount val="17091"/>
                <c:pt idx="0">
                  <c:v>18.437876976902601</c:v>
                </c:pt>
                <c:pt idx="1">
                  <c:v>18.67761099362275</c:v>
                </c:pt>
                <c:pt idx="2">
                  <c:v>18.942485151981707</c:v>
                </c:pt>
                <c:pt idx="3">
                  <c:v>19.119996894235246</c:v>
                </c:pt>
                <c:pt idx="4">
                  <c:v>19.799949552703307</c:v>
                </c:pt>
                <c:pt idx="5">
                  <c:v>19.802611223579731</c:v>
                </c:pt>
                <c:pt idx="6">
                  <c:v>20.236984317321237</c:v>
                </c:pt>
                <c:pt idx="7">
                  <c:v>19.935382163453024</c:v>
                </c:pt>
                <c:pt idx="8">
                  <c:v>20.84481235149034</c:v>
                </c:pt>
                <c:pt idx="9">
                  <c:v>19.97437010472634</c:v>
                </c:pt>
                <c:pt idx="10">
                  <c:v>20.080549851701811</c:v>
                </c:pt>
                <c:pt idx="11">
                  <c:v>20.527451221996163</c:v>
                </c:pt>
                <c:pt idx="12">
                  <c:v>21.716454769303375</c:v>
                </c:pt>
                <c:pt idx="13">
                  <c:v>21.90187026539358</c:v>
                </c:pt>
                <c:pt idx="14">
                  <c:v>22.306354880846964</c:v>
                </c:pt>
                <c:pt idx="15">
                  <c:v>22.518933665431682</c:v>
                </c:pt>
                <c:pt idx="16">
                  <c:v>22.137984127453834</c:v>
                </c:pt>
                <c:pt idx="17">
                  <c:v>21.552538056897664</c:v>
                </c:pt>
                <c:pt idx="18">
                  <c:v>21.23152535419057</c:v>
                </c:pt>
                <c:pt idx="19">
                  <c:v>21.62366737996064</c:v>
                </c:pt>
                <c:pt idx="20">
                  <c:v>21.516954119451388</c:v>
                </c:pt>
                <c:pt idx="21">
                  <c:v>21.595791892253139</c:v>
                </c:pt>
                <c:pt idx="22">
                  <c:v>21.728261149547318</c:v>
                </c:pt>
                <c:pt idx="23">
                  <c:v>22.268797766082912</c:v>
                </c:pt>
                <c:pt idx="24">
                  <c:v>22.831751659607125</c:v>
                </c:pt>
                <c:pt idx="25">
                  <c:v>22.090362997844004</c:v>
                </c:pt>
                <c:pt idx="26">
                  <c:v>22.809196200554045</c:v>
                </c:pt>
                <c:pt idx="27">
                  <c:v>23.367395581730399</c:v>
                </c:pt>
                <c:pt idx="28">
                  <c:v>23.177305106732376</c:v>
                </c:pt>
                <c:pt idx="29">
                  <c:v>22.49706348485493</c:v>
                </c:pt>
                <c:pt idx="30">
                  <c:v>22.044978202428968</c:v>
                </c:pt>
                <c:pt idx="31">
                  <c:v>21.404689186486941</c:v>
                </c:pt>
                <c:pt idx="32">
                  <c:v>20.743234704864648</c:v>
                </c:pt>
                <c:pt idx="33">
                  <c:v>20.87657312395466</c:v>
                </c:pt>
                <c:pt idx="34">
                  <c:v>19.512180082470429</c:v>
                </c:pt>
                <c:pt idx="35">
                  <c:v>18.977108410719161</c:v>
                </c:pt>
                <c:pt idx="36">
                  <c:v>17.056353053218064</c:v>
                </c:pt>
                <c:pt idx="37">
                  <c:v>17.182509100545182</c:v>
                </c:pt>
                <c:pt idx="38">
                  <c:v>16.871044929770054</c:v>
                </c:pt>
                <c:pt idx="39">
                  <c:v>17.097901517818425</c:v>
                </c:pt>
                <c:pt idx="40">
                  <c:v>17.60319690436711</c:v>
                </c:pt>
                <c:pt idx="41">
                  <c:v>15.625934070025592</c:v>
                </c:pt>
                <c:pt idx="42">
                  <c:v>15.416062128055389</c:v>
                </c:pt>
                <c:pt idx="43">
                  <c:v>16.030906963815188</c:v>
                </c:pt>
                <c:pt idx="44">
                  <c:v>14.59559923227622</c:v>
                </c:pt>
                <c:pt idx="45">
                  <c:v>12.917551102891997</c:v>
                </c:pt>
                <c:pt idx="46">
                  <c:v>11.927588302250491</c:v>
                </c:pt>
                <c:pt idx="47">
                  <c:v>12.286299939517152</c:v>
                </c:pt>
                <c:pt idx="48">
                  <c:v>12.213437193519596</c:v>
                </c:pt>
                <c:pt idx="49">
                  <c:v>11.904771186084995</c:v>
                </c:pt>
                <c:pt idx="50">
                  <c:v>12.32961918188488</c:v>
                </c:pt>
                <c:pt idx="51">
                  <c:v>14.061571395415504</c:v>
                </c:pt>
                <c:pt idx="52">
                  <c:v>14.45434290343446</c:v>
                </c:pt>
                <c:pt idx="53">
                  <c:v>14.187736699079402</c:v>
                </c:pt>
                <c:pt idx="54">
                  <c:v>14.396394629274409</c:v>
                </c:pt>
                <c:pt idx="55">
                  <c:v>15.062756100756328</c:v>
                </c:pt>
                <c:pt idx="56">
                  <c:v>16.303564000255495</c:v>
                </c:pt>
                <c:pt idx="57">
                  <c:v>15.373395176311577</c:v>
                </c:pt>
                <c:pt idx="58">
                  <c:v>15.551789223958815</c:v>
                </c:pt>
                <c:pt idx="59">
                  <c:v>15.853394453677817</c:v>
                </c:pt>
                <c:pt idx="60">
                  <c:v>15.906561016598472</c:v>
                </c:pt>
                <c:pt idx="61">
                  <c:v>15.557000409787646</c:v>
                </c:pt>
                <c:pt idx="62">
                  <c:v>15.658838378128237</c:v>
                </c:pt>
                <c:pt idx="63">
                  <c:v>16.248427273934105</c:v>
                </c:pt>
                <c:pt idx="64">
                  <c:v>15.623282793788917</c:v>
                </c:pt>
                <c:pt idx="65">
                  <c:v>14.874636630999474</c:v>
                </c:pt>
                <c:pt idx="66">
                  <c:v>15.077025465251539</c:v>
                </c:pt>
                <c:pt idx="67">
                  <c:v>16.475840934013</c:v>
                </c:pt>
                <c:pt idx="68">
                  <c:v>16.847627689998124</c:v>
                </c:pt>
                <c:pt idx="69">
                  <c:v>17.195528650209834</c:v>
                </c:pt>
                <c:pt idx="70">
                  <c:v>16.813208611545111</c:v>
                </c:pt>
                <c:pt idx="71">
                  <c:v>17.099703397441012</c:v>
                </c:pt>
                <c:pt idx="72">
                  <c:v>16.685357075753668</c:v>
                </c:pt>
                <c:pt idx="73">
                  <c:v>16.704563042870365</c:v>
                </c:pt>
                <c:pt idx="74">
                  <c:v>16.856431232596819</c:v>
                </c:pt>
                <c:pt idx="75">
                  <c:v>17.258468132029211</c:v>
                </c:pt>
                <c:pt idx="76">
                  <c:v>17.250890271631061</c:v>
                </c:pt>
                <c:pt idx="77">
                  <c:v>16.688687020724384</c:v>
                </c:pt>
                <c:pt idx="78">
                  <c:v>16.00426225088033</c:v>
                </c:pt>
                <c:pt idx="79">
                  <c:v>15.216980056382734</c:v>
                </c:pt>
                <c:pt idx="80">
                  <c:v>13.964054540596063</c:v>
                </c:pt>
                <c:pt idx="81">
                  <c:v>15.032421510660388</c:v>
                </c:pt>
                <c:pt idx="82">
                  <c:v>14.515820760753819</c:v>
                </c:pt>
                <c:pt idx="83">
                  <c:v>14.920081587614529</c:v>
                </c:pt>
                <c:pt idx="84">
                  <c:v>15.625720730155008</c:v>
                </c:pt>
                <c:pt idx="85">
                  <c:v>17.396534085601818</c:v>
                </c:pt>
                <c:pt idx="86">
                  <c:v>17.3833311881437</c:v>
                </c:pt>
                <c:pt idx="87">
                  <c:v>17.247504526911367</c:v>
                </c:pt>
                <c:pt idx="88">
                  <c:v>17.502085369642682</c:v>
                </c:pt>
                <c:pt idx="89">
                  <c:v>17.666543856358729</c:v>
                </c:pt>
                <c:pt idx="90">
                  <c:v>17.985408446365401</c:v>
                </c:pt>
                <c:pt idx="91">
                  <c:v>18.118384120084421</c:v>
                </c:pt>
                <c:pt idx="92">
                  <c:v>18.23821843733613</c:v>
                </c:pt>
                <c:pt idx="93">
                  <c:v>18.798172595071815</c:v>
                </c:pt>
                <c:pt idx="94">
                  <c:v>19.340216626370228</c:v>
                </c:pt>
                <c:pt idx="95">
                  <c:v>19.427708068296457</c:v>
                </c:pt>
                <c:pt idx="96">
                  <c:v>19.403718104987519</c:v>
                </c:pt>
                <c:pt idx="97">
                  <c:v>20.787566639532994</c:v>
                </c:pt>
                <c:pt idx="98">
                  <c:v>22.087133965745217</c:v>
                </c:pt>
                <c:pt idx="99">
                  <c:v>21.898350997052219</c:v>
                </c:pt>
                <c:pt idx="100">
                  <c:v>21.828105947891277</c:v>
                </c:pt>
                <c:pt idx="101">
                  <c:v>21.235073047569188</c:v>
                </c:pt>
                <c:pt idx="102">
                  <c:v>21.841267785418683</c:v>
                </c:pt>
                <c:pt idx="103">
                  <c:v>21.473642766007213</c:v>
                </c:pt>
                <c:pt idx="104">
                  <c:v>21.901247151073566</c:v>
                </c:pt>
                <c:pt idx="105">
                  <c:v>22.377322078330888</c:v>
                </c:pt>
                <c:pt idx="106">
                  <c:v>22.268870562324569</c:v>
                </c:pt>
                <c:pt idx="107">
                  <c:v>21.928761190962216</c:v>
                </c:pt>
                <c:pt idx="108">
                  <c:v>21.416119642534643</c:v>
                </c:pt>
                <c:pt idx="109">
                  <c:v>22.640177930007475</c:v>
                </c:pt>
                <c:pt idx="110">
                  <c:v>22.243780041990988</c:v>
                </c:pt>
                <c:pt idx="111">
                  <c:v>22.033261670672569</c:v>
                </c:pt>
                <c:pt idx="112">
                  <c:v>22.693721774122089</c:v>
                </c:pt>
                <c:pt idx="113">
                  <c:v>22.555999198122748</c:v>
                </c:pt>
                <c:pt idx="114">
                  <c:v>21.660795236458622</c:v>
                </c:pt>
                <c:pt idx="115">
                  <c:v>21.79193531526111</c:v>
                </c:pt>
                <c:pt idx="116">
                  <c:v>21.537856067207773</c:v>
                </c:pt>
                <c:pt idx="117">
                  <c:v>21.19751594693242</c:v>
                </c:pt>
                <c:pt idx="118">
                  <c:v>22.148891353386503</c:v>
                </c:pt>
                <c:pt idx="119">
                  <c:v>22.254581101621191</c:v>
                </c:pt>
                <c:pt idx="120">
                  <c:v>22.903617649337477</c:v>
                </c:pt>
                <c:pt idx="121">
                  <c:v>24.538323401890384</c:v>
                </c:pt>
                <c:pt idx="122">
                  <c:v>24.262298160088729</c:v>
                </c:pt>
                <c:pt idx="123">
                  <c:v>24.447554278920865</c:v>
                </c:pt>
                <c:pt idx="124">
                  <c:v>24.819918160348575</c:v>
                </c:pt>
                <c:pt idx="125">
                  <c:v>24.197925045148239</c:v>
                </c:pt>
                <c:pt idx="126">
                  <c:v>25.705409932771392</c:v>
                </c:pt>
                <c:pt idx="127">
                  <c:v>24.080664646445278</c:v>
                </c:pt>
                <c:pt idx="128">
                  <c:v>24.468496777765317</c:v>
                </c:pt>
                <c:pt idx="129">
                  <c:v>26.013819445406778</c:v>
                </c:pt>
                <c:pt idx="130">
                  <c:v>27.043814607573012</c:v>
                </c:pt>
                <c:pt idx="131">
                  <c:v>26.169616939290268</c:v>
                </c:pt>
                <c:pt idx="132">
                  <c:v>24.00016171143762</c:v>
                </c:pt>
                <c:pt idx="133">
                  <c:v>24.360059621126222</c:v>
                </c:pt>
                <c:pt idx="134">
                  <c:v>24.123330707644836</c:v>
                </c:pt>
                <c:pt idx="135">
                  <c:v>23.886099245512124</c:v>
                </c:pt>
                <c:pt idx="136">
                  <c:v>24.789598945164222</c:v>
                </c:pt>
                <c:pt idx="137">
                  <c:v>24.221834765215149</c:v>
                </c:pt>
                <c:pt idx="138">
                  <c:v>25.367822557849333</c:v>
                </c:pt>
                <c:pt idx="139">
                  <c:v>24.757580396903386</c:v>
                </c:pt>
                <c:pt idx="140">
                  <c:v>25.151651149112404</c:v>
                </c:pt>
                <c:pt idx="141">
                  <c:v>25.117795916509476</c:v>
                </c:pt>
                <c:pt idx="142">
                  <c:v>24.170124760674181</c:v>
                </c:pt>
                <c:pt idx="143">
                  <c:v>24.532497023732557</c:v>
                </c:pt>
                <c:pt idx="144">
                  <c:v>24.886409323037707</c:v>
                </c:pt>
                <c:pt idx="145">
                  <c:v>25.331982635890892</c:v>
                </c:pt>
                <c:pt idx="146">
                  <c:v>26.360569111567493</c:v>
                </c:pt>
                <c:pt idx="147">
                  <c:v>26.994897017477989</c:v>
                </c:pt>
                <c:pt idx="148">
                  <c:v>28.185854155409189</c:v>
                </c:pt>
                <c:pt idx="149">
                  <c:v>26.786604920000894</c:v>
                </c:pt>
                <c:pt idx="150">
                  <c:v>26.81882114806654</c:v>
                </c:pt>
                <c:pt idx="151">
                  <c:v>27.935675185191538</c:v>
                </c:pt>
                <c:pt idx="152">
                  <c:v>28.225102360817218</c:v>
                </c:pt>
                <c:pt idx="153">
                  <c:v>29.667567745717225</c:v>
                </c:pt>
                <c:pt idx="154">
                  <c:v>29.498833626373948</c:v>
                </c:pt>
                <c:pt idx="155">
                  <c:v>29.376359848863537</c:v>
                </c:pt>
                <c:pt idx="156">
                  <c:v>30.087798964530723</c:v>
                </c:pt>
                <c:pt idx="157">
                  <c:v>28.678191161322268</c:v>
                </c:pt>
                <c:pt idx="158">
                  <c:v>28.019985003395625</c:v>
                </c:pt>
                <c:pt idx="159">
                  <c:v>29.236744561207235</c:v>
                </c:pt>
                <c:pt idx="160">
                  <c:v>29.778391195515585</c:v>
                </c:pt>
                <c:pt idx="161">
                  <c:v>29.876702862119394</c:v>
                </c:pt>
                <c:pt idx="162">
                  <c:v>30.593210746108912</c:v>
                </c:pt>
                <c:pt idx="163">
                  <c:v>30.543897325808189</c:v>
                </c:pt>
                <c:pt idx="164">
                  <c:v>28.136828285276458</c:v>
                </c:pt>
                <c:pt idx="165">
                  <c:v>25.36292927324822</c:v>
                </c:pt>
                <c:pt idx="166">
                  <c:v>22.990905060783206</c:v>
                </c:pt>
                <c:pt idx="167">
                  <c:v>21.421773601624729</c:v>
                </c:pt>
                <c:pt idx="168">
                  <c:v>24.333878201773103</c:v>
                </c:pt>
                <c:pt idx="169">
                  <c:v>25.227956289530276</c:v>
                </c:pt>
                <c:pt idx="170">
                  <c:v>25.783834882621708</c:v>
                </c:pt>
                <c:pt idx="171">
                  <c:v>26.494960080380981</c:v>
                </c:pt>
                <c:pt idx="172">
                  <c:v>24.938997511646591</c:v>
                </c:pt>
                <c:pt idx="173">
                  <c:v>25.351619789316672</c:v>
                </c:pt>
                <c:pt idx="174">
                  <c:v>25.261591340658867</c:v>
                </c:pt>
                <c:pt idx="175">
                  <c:v>25.191497150831406</c:v>
                </c:pt>
                <c:pt idx="176">
                  <c:v>25.055644986722925</c:v>
                </c:pt>
                <c:pt idx="177">
                  <c:v>25.154314155319494</c:v>
                </c:pt>
                <c:pt idx="178">
                  <c:v>26.952613422781472</c:v>
                </c:pt>
                <c:pt idx="179">
                  <c:v>27.260964718142187</c:v>
                </c:pt>
                <c:pt idx="180">
                  <c:v>27.103132686904786</c:v>
                </c:pt>
                <c:pt idx="181">
                  <c:v>25.394527032434876</c:v>
                </c:pt>
                <c:pt idx="182">
                  <c:v>24.027874524898987</c:v>
                </c:pt>
                <c:pt idx="183">
                  <c:v>29.623204531763633</c:v>
                </c:pt>
                <c:pt idx="184">
                  <c:v>34.095331025602242</c:v>
                </c:pt>
                <c:pt idx="185">
                  <c:v>33.728030024967531</c:v>
                </c:pt>
                <c:pt idx="186">
                  <c:v>33.254376733937022</c:v>
                </c:pt>
                <c:pt idx="187">
                  <c:v>33.461373019362533</c:v>
                </c:pt>
                <c:pt idx="188">
                  <c:v>33.531526405987591</c:v>
                </c:pt>
                <c:pt idx="189">
                  <c:v>30.62269560757715</c:v>
                </c:pt>
                <c:pt idx="190">
                  <c:v>32.900873258915958</c:v>
                </c:pt>
                <c:pt idx="191">
                  <c:v>32.257814461189</c:v>
                </c:pt>
                <c:pt idx="192">
                  <c:v>32.070694885525583</c:v>
                </c:pt>
                <c:pt idx="193">
                  <c:v>31.575886402534167</c:v>
                </c:pt>
                <c:pt idx="194">
                  <c:v>31.503307002678131</c:v>
                </c:pt>
                <c:pt idx="195">
                  <c:v>33.118513802377116</c:v>
                </c:pt>
                <c:pt idx="196">
                  <c:v>33.296799715527527</c:v>
                </c:pt>
                <c:pt idx="197">
                  <c:v>33.054230140931487</c:v>
                </c:pt>
                <c:pt idx="198">
                  <c:v>34.634472264339522</c:v>
                </c:pt>
                <c:pt idx="199">
                  <c:v>34.552977106854364</c:v>
                </c:pt>
                <c:pt idx="200">
                  <c:v>32.202020600629858</c:v>
                </c:pt>
                <c:pt idx="201">
                  <c:v>34.222193427850122</c:v>
                </c:pt>
                <c:pt idx="202">
                  <c:v>33.372536928499002</c:v>
                </c:pt>
                <c:pt idx="203">
                  <c:v>33.81292008795775</c:v>
                </c:pt>
                <c:pt idx="204">
                  <c:v>28.752091291453993</c:v>
                </c:pt>
                <c:pt idx="205">
                  <c:v>28.011129800677107</c:v>
                </c:pt>
                <c:pt idx="206">
                  <c:v>28.795056513817624</c:v>
                </c:pt>
                <c:pt idx="207">
                  <c:v>28.184169787919895</c:v>
                </c:pt>
                <c:pt idx="208">
                  <c:v>27.1895067825178</c:v>
                </c:pt>
                <c:pt idx="209">
                  <c:v>24.783484041653992</c:v>
                </c:pt>
                <c:pt idx="210">
                  <c:v>28.553541333628164</c:v>
                </c:pt>
                <c:pt idx="211">
                  <c:v>25.413590531757404</c:v>
                </c:pt>
                <c:pt idx="212">
                  <c:v>21.472495938518833</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EDF-4C4B-9640-794A010E416A}"/>
            </c:ext>
          </c:extLst>
        </c:ser>
        <c:ser>
          <c:idx val="1"/>
          <c:order val="1"/>
          <c:tx>
            <c:strRef>
              <c:f>'EPS - PE Graphs '!$AC$33</c:f>
              <c:strCache>
                <c:ptCount val="1"/>
                <c:pt idx="0">
                  <c:v>Fund - average P/E NTM</c:v>
                </c:pt>
              </c:strCache>
            </c:strRef>
          </c:tx>
          <c:spPr>
            <a:ln w="15875">
              <a:solidFill>
                <a:srgbClr val="894D98"/>
              </a:solidFill>
              <a:prstDash val="solid"/>
            </a:ln>
          </c:spPr>
          <c:marker>
            <c:symbol val="none"/>
          </c:marker>
          <c:cat>
            <c:numRef>
              <c:f>'EPS - PE Graphs '!$P$4:$P$17094</c:f>
              <c:numCache>
                <c:formatCode>m/d/yyyy</c:formatCode>
                <c:ptCount val="17091"/>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pt idx="183">
                  <c:v>43951</c:v>
                </c:pt>
                <c:pt idx="184">
                  <c:v>43982</c:v>
                </c:pt>
                <c:pt idx="185">
                  <c:v>44012</c:v>
                </c:pt>
                <c:pt idx="186">
                  <c:v>44043</c:v>
                </c:pt>
                <c:pt idx="187">
                  <c:v>44074</c:v>
                </c:pt>
                <c:pt idx="188">
                  <c:v>44104</c:v>
                </c:pt>
                <c:pt idx="189">
                  <c:v>44135</c:v>
                </c:pt>
                <c:pt idx="190">
                  <c:v>44165</c:v>
                </c:pt>
                <c:pt idx="191">
                  <c:v>44196</c:v>
                </c:pt>
                <c:pt idx="192">
                  <c:v>44227</c:v>
                </c:pt>
                <c:pt idx="193">
                  <c:v>44255</c:v>
                </c:pt>
                <c:pt idx="194">
                  <c:v>44286</c:v>
                </c:pt>
                <c:pt idx="195">
                  <c:v>44316</c:v>
                </c:pt>
                <c:pt idx="196">
                  <c:v>44347</c:v>
                </c:pt>
                <c:pt idx="197">
                  <c:v>44377</c:v>
                </c:pt>
                <c:pt idx="198">
                  <c:v>44408</c:v>
                </c:pt>
                <c:pt idx="199">
                  <c:v>44439</c:v>
                </c:pt>
                <c:pt idx="200">
                  <c:v>44469</c:v>
                </c:pt>
                <c:pt idx="201">
                  <c:v>44500</c:v>
                </c:pt>
                <c:pt idx="202">
                  <c:v>44530</c:v>
                </c:pt>
                <c:pt idx="203">
                  <c:v>44561</c:v>
                </c:pt>
                <c:pt idx="204">
                  <c:v>44592</c:v>
                </c:pt>
                <c:pt idx="205">
                  <c:v>44620</c:v>
                </c:pt>
                <c:pt idx="206">
                  <c:v>44651</c:v>
                </c:pt>
                <c:pt idx="207">
                  <c:v>44681</c:v>
                </c:pt>
                <c:pt idx="208">
                  <c:v>44712</c:v>
                </c:pt>
                <c:pt idx="209">
                  <c:v>44742</c:v>
                </c:pt>
                <c:pt idx="210">
                  <c:v>44773</c:v>
                </c:pt>
                <c:pt idx="211">
                  <c:v>44804</c:v>
                </c:pt>
                <c:pt idx="212">
                  <c:v>44834</c:v>
                </c:pt>
              </c:numCache>
            </c:numRef>
          </c:cat>
          <c:val>
            <c:numRef>
              <c:f>'EPS - PE Graphs '!$R$4:$R$17094</c:f>
              <c:numCache>
                <c:formatCode>0.00</c:formatCode>
                <c:ptCount val="17091"/>
                <c:pt idx="0">
                  <c:v>22.587006083835021</c:v>
                </c:pt>
                <c:pt idx="1">
                  <c:v>22.587006083835021</c:v>
                </c:pt>
                <c:pt idx="2">
                  <c:v>22.587006083835021</c:v>
                </c:pt>
                <c:pt idx="3">
                  <c:v>22.587006083835021</c:v>
                </c:pt>
                <c:pt idx="4">
                  <c:v>22.587006083835021</c:v>
                </c:pt>
                <c:pt idx="5">
                  <c:v>22.587006083835021</c:v>
                </c:pt>
                <c:pt idx="6">
                  <c:v>22.587006083835021</c:v>
                </c:pt>
                <c:pt idx="7">
                  <c:v>22.587006083835021</c:v>
                </c:pt>
                <c:pt idx="8">
                  <c:v>22.587006083835021</c:v>
                </c:pt>
                <c:pt idx="9">
                  <c:v>22.587006083835021</c:v>
                </c:pt>
                <c:pt idx="10">
                  <c:v>22.587006083835021</c:v>
                </c:pt>
                <c:pt idx="11">
                  <c:v>22.587006083835021</c:v>
                </c:pt>
                <c:pt idx="12">
                  <c:v>22.587006083835021</c:v>
                </c:pt>
                <c:pt idx="13">
                  <c:v>22.587006083835021</c:v>
                </c:pt>
                <c:pt idx="14">
                  <c:v>22.587006083835021</c:v>
                </c:pt>
                <c:pt idx="15">
                  <c:v>22.587006083835021</c:v>
                </c:pt>
                <c:pt idx="16">
                  <c:v>22.587006083835021</c:v>
                </c:pt>
                <c:pt idx="17">
                  <c:v>22.587006083835021</c:v>
                </c:pt>
                <c:pt idx="18">
                  <c:v>22.587006083835021</c:v>
                </c:pt>
                <c:pt idx="19">
                  <c:v>22.587006083835021</c:v>
                </c:pt>
                <c:pt idx="20">
                  <c:v>22.587006083835021</c:v>
                </c:pt>
                <c:pt idx="21">
                  <c:v>22.587006083835021</c:v>
                </c:pt>
                <c:pt idx="22">
                  <c:v>22.587006083835021</c:v>
                </c:pt>
                <c:pt idx="23">
                  <c:v>22.587006083835021</c:v>
                </c:pt>
                <c:pt idx="24">
                  <c:v>22.587006083835021</c:v>
                </c:pt>
                <c:pt idx="25">
                  <c:v>22.587006083835021</c:v>
                </c:pt>
                <c:pt idx="26">
                  <c:v>22.587006083835021</c:v>
                </c:pt>
                <c:pt idx="27">
                  <c:v>22.587006083835021</c:v>
                </c:pt>
                <c:pt idx="28">
                  <c:v>22.587006083835021</c:v>
                </c:pt>
                <c:pt idx="29">
                  <c:v>22.587006083835021</c:v>
                </c:pt>
                <c:pt idx="30">
                  <c:v>22.587006083835021</c:v>
                </c:pt>
                <c:pt idx="31">
                  <c:v>22.587006083835021</c:v>
                </c:pt>
                <c:pt idx="32">
                  <c:v>22.587006083835021</c:v>
                </c:pt>
                <c:pt idx="33">
                  <c:v>22.587006083835021</c:v>
                </c:pt>
                <c:pt idx="34">
                  <c:v>22.587006083835021</c:v>
                </c:pt>
                <c:pt idx="35">
                  <c:v>22.587006083835021</c:v>
                </c:pt>
                <c:pt idx="36">
                  <c:v>22.587006083835021</c:v>
                </c:pt>
                <c:pt idx="37">
                  <c:v>22.587006083835021</c:v>
                </c:pt>
                <c:pt idx="38">
                  <c:v>22.587006083835021</c:v>
                </c:pt>
                <c:pt idx="39">
                  <c:v>22.587006083835021</c:v>
                </c:pt>
                <c:pt idx="40">
                  <c:v>22.587006083835021</c:v>
                </c:pt>
                <c:pt idx="41">
                  <c:v>22.587006083835021</c:v>
                </c:pt>
                <c:pt idx="42">
                  <c:v>22.587006083835021</c:v>
                </c:pt>
                <c:pt idx="43">
                  <c:v>22.587006083835021</c:v>
                </c:pt>
                <c:pt idx="44">
                  <c:v>22.587006083835021</c:v>
                </c:pt>
                <c:pt idx="45">
                  <c:v>22.587006083835021</c:v>
                </c:pt>
                <c:pt idx="46">
                  <c:v>22.587006083835021</c:v>
                </c:pt>
                <c:pt idx="47">
                  <c:v>22.587006083835021</c:v>
                </c:pt>
                <c:pt idx="48">
                  <c:v>22.587006083835021</c:v>
                </c:pt>
                <c:pt idx="49">
                  <c:v>22.587006083835021</c:v>
                </c:pt>
                <c:pt idx="50">
                  <c:v>22.587006083835021</c:v>
                </c:pt>
                <c:pt idx="51">
                  <c:v>22.587006083835021</c:v>
                </c:pt>
                <c:pt idx="52">
                  <c:v>22.587006083835021</c:v>
                </c:pt>
                <c:pt idx="53">
                  <c:v>22.587006083835021</c:v>
                </c:pt>
                <c:pt idx="54">
                  <c:v>22.587006083835021</c:v>
                </c:pt>
                <c:pt idx="55">
                  <c:v>22.587006083835021</c:v>
                </c:pt>
                <c:pt idx="56">
                  <c:v>22.587006083835021</c:v>
                </c:pt>
                <c:pt idx="57">
                  <c:v>22.587006083835021</c:v>
                </c:pt>
                <c:pt idx="58">
                  <c:v>22.587006083835021</c:v>
                </c:pt>
                <c:pt idx="59">
                  <c:v>22.587006083835021</c:v>
                </c:pt>
                <c:pt idx="60">
                  <c:v>22.587006083835021</c:v>
                </c:pt>
                <c:pt idx="61">
                  <c:v>22.587006083835021</c:v>
                </c:pt>
                <c:pt idx="62">
                  <c:v>22.587006083835021</c:v>
                </c:pt>
                <c:pt idx="63">
                  <c:v>22.587006083835021</c:v>
                </c:pt>
                <c:pt idx="64">
                  <c:v>22.587006083835021</c:v>
                </c:pt>
                <c:pt idx="65">
                  <c:v>22.587006083835021</c:v>
                </c:pt>
                <c:pt idx="66">
                  <c:v>22.587006083835021</c:v>
                </c:pt>
                <c:pt idx="67">
                  <c:v>22.587006083835021</c:v>
                </c:pt>
                <c:pt idx="68">
                  <c:v>22.587006083835021</c:v>
                </c:pt>
                <c:pt idx="69">
                  <c:v>22.587006083835021</c:v>
                </c:pt>
                <c:pt idx="70">
                  <c:v>22.587006083835021</c:v>
                </c:pt>
                <c:pt idx="71">
                  <c:v>22.587006083835021</c:v>
                </c:pt>
                <c:pt idx="72">
                  <c:v>22.587006083835021</c:v>
                </c:pt>
                <c:pt idx="73">
                  <c:v>22.587006083835021</c:v>
                </c:pt>
                <c:pt idx="74">
                  <c:v>22.587006083835021</c:v>
                </c:pt>
                <c:pt idx="75">
                  <c:v>22.587006083835021</c:v>
                </c:pt>
                <c:pt idx="76">
                  <c:v>22.587006083835021</c:v>
                </c:pt>
                <c:pt idx="77">
                  <c:v>22.587006083835021</c:v>
                </c:pt>
                <c:pt idx="78">
                  <c:v>22.587006083835021</c:v>
                </c:pt>
                <c:pt idx="79">
                  <c:v>22.587006083835021</c:v>
                </c:pt>
                <c:pt idx="80">
                  <c:v>22.587006083835021</c:v>
                </c:pt>
                <c:pt idx="81">
                  <c:v>22.587006083835021</c:v>
                </c:pt>
                <c:pt idx="82">
                  <c:v>22.587006083835021</c:v>
                </c:pt>
                <c:pt idx="83">
                  <c:v>22.587006083835021</c:v>
                </c:pt>
                <c:pt idx="84">
                  <c:v>22.587006083835021</c:v>
                </c:pt>
                <c:pt idx="85">
                  <c:v>22.587006083835021</c:v>
                </c:pt>
                <c:pt idx="86">
                  <c:v>22.587006083835021</c:v>
                </c:pt>
                <c:pt idx="87">
                  <c:v>22.587006083835021</c:v>
                </c:pt>
                <c:pt idx="88">
                  <c:v>22.587006083835021</c:v>
                </c:pt>
                <c:pt idx="89">
                  <c:v>22.587006083835021</c:v>
                </c:pt>
                <c:pt idx="90">
                  <c:v>22.587006083835021</c:v>
                </c:pt>
                <c:pt idx="91">
                  <c:v>22.587006083835021</c:v>
                </c:pt>
                <c:pt idx="92">
                  <c:v>22.587006083835021</c:v>
                </c:pt>
                <c:pt idx="93">
                  <c:v>22.587006083835021</c:v>
                </c:pt>
                <c:pt idx="94">
                  <c:v>22.587006083835021</c:v>
                </c:pt>
                <c:pt idx="95">
                  <c:v>22.587006083835021</c:v>
                </c:pt>
                <c:pt idx="96">
                  <c:v>22.587006083835021</c:v>
                </c:pt>
                <c:pt idx="97">
                  <c:v>22.587006083835021</c:v>
                </c:pt>
                <c:pt idx="98">
                  <c:v>22.587006083835021</c:v>
                </c:pt>
                <c:pt idx="99">
                  <c:v>22.587006083835021</c:v>
                </c:pt>
                <c:pt idx="100">
                  <c:v>22.587006083835021</c:v>
                </c:pt>
                <c:pt idx="101">
                  <c:v>22.587006083835021</c:v>
                </c:pt>
                <c:pt idx="102">
                  <c:v>22.587006083835021</c:v>
                </c:pt>
                <c:pt idx="103">
                  <c:v>22.587006083835021</c:v>
                </c:pt>
                <c:pt idx="104">
                  <c:v>22.587006083835021</c:v>
                </c:pt>
                <c:pt idx="105">
                  <c:v>22.587006083835021</c:v>
                </c:pt>
                <c:pt idx="106">
                  <c:v>22.587006083835021</c:v>
                </c:pt>
                <c:pt idx="107">
                  <c:v>22.587006083835021</c:v>
                </c:pt>
                <c:pt idx="108">
                  <c:v>22.587006083835021</c:v>
                </c:pt>
                <c:pt idx="109">
                  <c:v>22.587006083835021</c:v>
                </c:pt>
                <c:pt idx="110">
                  <c:v>22.587006083835021</c:v>
                </c:pt>
                <c:pt idx="111">
                  <c:v>22.587006083835021</c:v>
                </c:pt>
                <c:pt idx="112">
                  <c:v>22.587006083835021</c:v>
                </c:pt>
                <c:pt idx="113">
                  <c:v>22.587006083835021</c:v>
                </c:pt>
                <c:pt idx="114">
                  <c:v>22.587006083835021</c:v>
                </c:pt>
                <c:pt idx="115">
                  <c:v>22.587006083835021</c:v>
                </c:pt>
                <c:pt idx="116">
                  <c:v>22.587006083835021</c:v>
                </c:pt>
                <c:pt idx="117">
                  <c:v>22.587006083835021</c:v>
                </c:pt>
                <c:pt idx="118">
                  <c:v>22.587006083835021</c:v>
                </c:pt>
                <c:pt idx="119">
                  <c:v>22.587006083835021</c:v>
                </c:pt>
                <c:pt idx="120">
                  <c:v>22.587006083835021</c:v>
                </c:pt>
                <c:pt idx="121">
                  <c:v>22.587006083835021</c:v>
                </c:pt>
                <c:pt idx="122">
                  <c:v>22.587006083835021</c:v>
                </c:pt>
                <c:pt idx="123">
                  <c:v>22.587006083835021</c:v>
                </c:pt>
                <c:pt idx="124">
                  <c:v>22.587006083835021</c:v>
                </c:pt>
                <c:pt idx="125">
                  <c:v>22.587006083835021</c:v>
                </c:pt>
                <c:pt idx="126">
                  <c:v>22.587006083835021</c:v>
                </c:pt>
                <c:pt idx="127">
                  <c:v>22.587006083835021</c:v>
                </c:pt>
                <c:pt idx="128">
                  <c:v>22.587006083835021</c:v>
                </c:pt>
                <c:pt idx="129">
                  <c:v>22.587006083835021</c:v>
                </c:pt>
                <c:pt idx="130">
                  <c:v>22.587006083835021</c:v>
                </c:pt>
                <c:pt idx="131">
                  <c:v>22.587006083835021</c:v>
                </c:pt>
                <c:pt idx="132">
                  <c:v>22.587006083835021</c:v>
                </c:pt>
                <c:pt idx="133">
                  <c:v>22.587006083835021</c:v>
                </c:pt>
                <c:pt idx="134">
                  <c:v>22.587006083835021</c:v>
                </c:pt>
                <c:pt idx="135">
                  <c:v>22.587006083835021</c:v>
                </c:pt>
                <c:pt idx="136">
                  <c:v>22.587006083835021</c:v>
                </c:pt>
                <c:pt idx="137">
                  <c:v>22.587006083835021</c:v>
                </c:pt>
                <c:pt idx="138">
                  <c:v>22.587006083835021</c:v>
                </c:pt>
                <c:pt idx="139">
                  <c:v>22.587006083835021</c:v>
                </c:pt>
                <c:pt idx="140">
                  <c:v>22.587006083835021</c:v>
                </c:pt>
                <c:pt idx="141">
                  <c:v>22.587006083835021</c:v>
                </c:pt>
                <c:pt idx="142">
                  <c:v>22.587006083835021</c:v>
                </c:pt>
                <c:pt idx="143">
                  <c:v>22.587006083835021</c:v>
                </c:pt>
                <c:pt idx="144">
                  <c:v>22.587006083835021</c:v>
                </c:pt>
                <c:pt idx="145">
                  <c:v>22.587006083835021</c:v>
                </c:pt>
                <c:pt idx="146">
                  <c:v>22.587006083835021</c:v>
                </c:pt>
                <c:pt idx="147">
                  <c:v>22.587006083835021</c:v>
                </c:pt>
                <c:pt idx="148">
                  <c:v>22.587006083835021</c:v>
                </c:pt>
                <c:pt idx="149">
                  <c:v>22.587006083835021</c:v>
                </c:pt>
                <c:pt idx="150">
                  <c:v>22.587006083835021</c:v>
                </c:pt>
                <c:pt idx="151">
                  <c:v>22.587006083835021</c:v>
                </c:pt>
                <c:pt idx="152">
                  <c:v>22.587006083835021</c:v>
                </c:pt>
                <c:pt idx="153">
                  <c:v>22.587006083835021</c:v>
                </c:pt>
                <c:pt idx="154">
                  <c:v>22.587006083835021</c:v>
                </c:pt>
                <c:pt idx="155">
                  <c:v>22.587006083835021</c:v>
                </c:pt>
                <c:pt idx="156">
                  <c:v>22.587006083835021</c:v>
                </c:pt>
                <c:pt idx="157">
                  <c:v>22.587006083835021</c:v>
                </c:pt>
                <c:pt idx="158">
                  <c:v>22.587006083835021</c:v>
                </c:pt>
                <c:pt idx="159">
                  <c:v>22.587006083835021</c:v>
                </c:pt>
                <c:pt idx="160">
                  <c:v>22.587006083835021</c:v>
                </c:pt>
                <c:pt idx="161">
                  <c:v>22.587006083835021</c:v>
                </c:pt>
                <c:pt idx="162">
                  <c:v>22.587006083835021</c:v>
                </c:pt>
                <c:pt idx="163">
                  <c:v>22.587006083835021</c:v>
                </c:pt>
                <c:pt idx="164">
                  <c:v>22.587006083835021</c:v>
                </c:pt>
                <c:pt idx="165">
                  <c:v>22.587006083835021</c:v>
                </c:pt>
                <c:pt idx="166">
                  <c:v>22.587006083835021</c:v>
                </c:pt>
                <c:pt idx="167">
                  <c:v>22.587006083835021</c:v>
                </c:pt>
                <c:pt idx="168">
                  <c:v>22.587006083835021</c:v>
                </c:pt>
                <c:pt idx="169">
                  <c:v>22.587006083835021</c:v>
                </c:pt>
                <c:pt idx="170">
                  <c:v>22.587006083835021</c:v>
                </c:pt>
                <c:pt idx="171">
                  <c:v>22.587006083835021</c:v>
                </c:pt>
                <c:pt idx="172">
                  <c:v>22.587006083835021</c:v>
                </c:pt>
                <c:pt idx="173">
                  <c:v>22.587006083835021</c:v>
                </c:pt>
                <c:pt idx="174">
                  <c:v>22.587006083835021</c:v>
                </c:pt>
                <c:pt idx="175">
                  <c:v>22.587006083835021</c:v>
                </c:pt>
                <c:pt idx="176">
                  <c:v>22.587006083835021</c:v>
                </c:pt>
                <c:pt idx="177">
                  <c:v>22.587006083835021</c:v>
                </c:pt>
                <c:pt idx="178">
                  <c:v>22.587006083835021</c:v>
                </c:pt>
                <c:pt idx="179">
                  <c:v>22.587006083835021</c:v>
                </c:pt>
                <c:pt idx="180">
                  <c:v>22.587006083835021</c:v>
                </c:pt>
                <c:pt idx="181">
                  <c:v>22.587006083835021</c:v>
                </c:pt>
                <c:pt idx="182">
                  <c:v>22.587006083835021</c:v>
                </c:pt>
                <c:pt idx="183">
                  <c:v>22.587006083835021</c:v>
                </c:pt>
                <c:pt idx="184">
                  <c:v>22.587006083835021</c:v>
                </c:pt>
                <c:pt idx="185">
                  <c:v>22.587006083835021</c:v>
                </c:pt>
                <c:pt idx="186">
                  <c:v>22.587006083835021</c:v>
                </c:pt>
                <c:pt idx="187">
                  <c:v>22.587006083835021</c:v>
                </c:pt>
                <c:pt idx="188">
                  <c:v>22.587006083835021</c:v>
                </c:pt>
                <c:pt idx="189">
                  <c:v>22.587006083835021</c:v>
                </c:pt>
                <c:pt idx="190">
                  <c:v>22.587006083835021</c:v>
                </c:pt>
                <c:pt idx="191">
                  <c:v>22.587006083835021</c:v>
                </c:pt>
                <c:pt idx="192">
                  <c:v>22.587006083835021</c:v>
                </c:pt>
                <c:pt idx="193">
                  <c:v>22.587006083835021</c:v>
                </c:pt>
                <c:pt idx="194">
                  <c:v>22.587006083835021</c:v>
                </c:pt>
                <c:pt idx="195">
                  <c:v>22.587006083835021</c:v>
                </c:pt>
                <c:pt idx="196">
                  <c:v>22.587006083835021</c:v>
                </c:pt>
                <c:pt idx="197">
                  <c:v>22.587006083835021</c:v>
                </c:pt>
                <c:pt idx="198">
                  <c:v>22.587006083835021</c:v>
                </c:pt>
                <c:pt idx="199">
                  <c:v>22.587006083835021</c:v>
                </c:pt>
                <c:pt idx="200">
                  <c:v>22.587006083835021</c:v>
                </c:pt>
                <c:pt idx="201">
                  <c:v>22.587006083835021</c:v>
                </c:pt>
                <c:pt idx="202">
                  <c:v>22.587006083835021</c:v>
                </c:pt>
                <c:pt idx="203">
                  <c:v>22.587006083835021</c:v>
                </c:pt>
                <c:pt idx="204">
                  <c:v>22.587006083835021</c:v>
                </c:pt>
                <c:pt idx="205">
                  <c:v>22.587006083835021</c:v>
                </c:pt>
                <c:pt idx="206">
                  <c:v>22.587006083835021</c:v>
                </c:pt>
                <c:pt idx="207">
                  <c:v>22.587006083835021</c:v>
                </c:pt>
                <c:pt idx="208">
                  <c:v>22.587006083835021</c:v>
                </c:pt>
                <c:pt idx="209">
                  <c:v>22.587006083835021</c:v>
                </c:pt>
                <c:pt idx="210">
                  <c:v>22.587006083835021</c:v>
                </c:pt>
                <c:pt idx="211">
                  <c:v>22.587006083835021</c:v>
                </c:pt>
                <c:pt idx="212">
                  <c:v>22.587006083835021</c:v>
                </c:pt>
              </c:numCache>
            </c:numRef>
          </c:val>
          <c:smooth val="0"/>
          <c:extLst>
            <c:ext xmlns:c16="http://schemas.microsoft.com/office/drawing/2014/chart" uri="{C3380CC4-5D6E-409C-BE32-E72D297353CC}">
              <c16:uniqueId val="{00000001-3EDF-4C4B-9640-794A010E416A}"/>
            </c:ext>
          </c:extLst>
        </c:ser>
        <c:ser>
          <c:idx val="2"/>
          <c:order val="2"/>
          <c:tx>
            <c:strRef>
              <c:f>'EPS - PE Graphs '!$S$3</c:f>
              <c:strCache>
                <c:ptCount val="1"/>
                <c:pt idx="0">
                  <c:v>+1 Ecart type</c:v>
                </c:pt>
              </c:strCache>
            </c:strRef>
          </c:tx>
          <c:spPr>
            <a:ln w="15875">
              <a:solidFill>
                <a:schemeClr val="accent4"/>
              </a:solidFill>
              <a:prstDash val="sysDash"/>
            </a:ln>
          </c:spPr>
          <c:marker>
            <c:symbol val="none"/>
          </c:marker>
          <c:cat>
            <c:numRef>
              <c:f>'EPS - PE Graphs '!$P$4:$P$17094</c:f>
              <c:numCache>
                <c:formatCode>m/d/yyyy</c:formatCode>
                <c:ptCount val="17091"/>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pt idx="183">
                  <c:v>43951</c:v>
                </c:pt>
                <c:pt idx="184">
                  <c:v>43982</c:v>
                </c:pt>
                <c:pt idx="185">
                  <c:v>44012</c:v>
                </c:pt>
                <c:pt idx="186">
                  <c:v>44043</c:v>
                </c:pt>
                <c:pt idx="187">
                  <c:v>44074</c:v>
                </c:pt>
                <c:pt idx="188">
                  <c:v>44104</c:v>
                </c:pt>
                <c:pt idx="189">
                  <c:v>44135</c:v>
                </c:pt>
                <c:pt idx="190">
                  <c:v>44165</c:v>
                </c:pt>
                <c:pt idx="191">
                  <c:v>44196</c:v>
                </c:pt>
                <c:pt idx="192">
                  <c:v>44227</c:v>
                </c:pt>
                <c:pt idx="193">
                  <c:v>44255</c:v>
                </c:pt>
                <c:pt idx="194">
                  <c:v>44286</c:v>
                </c:pt>
                <c:pt idx="195">
                  <c:v>44316</c:v>
                </c:pt>
                <c:pt idx="196">
                  <c:v>44347</c:v>
                </c:pt>
                <c:pt idx="197">
                  <c:v>44377</c:v>
                </c:pt>
                <c:pt idx="198">
                  <c:v>44408</c:v>
                </c:pt>
                <c:pt idx="199">
                  <c:v>44439</c:v>
                </c:pt>
                <c:pt idx="200">
                  <c:v>44469</c:v>
                </c:pt>
                <c:pt idx="201">
                  <c:v>44500</c:v>
                </c:pt>
                <c:pt idx="202">
                  <c:v>44530</c:v>
                </c:pt>
                <c:pt idx="203">
                  <c:v>44561</c:v>
                </c:pt>
                <c:pt idx="204">
                  <c:v>44592</c:v>
                </c:pt>
                <c:pt idx="205">
                  <c:v>44620</c:v>
                </c:pt>
                <c:pt idx="206">
                  <c:v>44651</c:v>
                </c:pt>
                <c:pt idx="207">
                  <c:v>44681</c:v>
                </c:pt>
                <c:pt idx="208">
                  <c:v>44712</c:v>
                </c:pt>
                <c:pt idx="209">
                  <c:v>44742</c:v>
                </c:pt>
                <c:pt idx="210">
                  <c:v>44773</c:v>
                </c:pt>
                <c:pt idx="211">
                  <c:v>44804</c:v>
                </c:pt>
                <c:pt idx="212">
                  <c:v>44834</c:v>
                </c:pt>
              </c:numCache>
            </c:numRef>
          </c:cat>
          <c:val>
            <c:numRef>
              <c:f>'EPS - PE Graphs '!$S$4:$S$17094</c:f>
              <c:numCache>
                <c:formatCode>0.00</c:formatCode>
                <c:ptCount val="17091"/>
                <c:pt idx="0">
                  <c:v>28.120832570089767</c:v>
                </c:pt>
                <c:pt idx="1">
                  <c:v>28.120832570089767</c:v>
                </c:pt>
                <c:pt idx="2">
                  <c:v>28.120832570089767</c:v>
                </c:pt>
                <c:pt idx="3">
                  <c:v>28.120832570089767</c:v>
                </c:pt>
                <c:pt idx="4">
                  <c:v>28.120832570089767</c:v>
                </c:pt>
                <c:pt idx="5">
                  <c:v>28.120832570089767</c:v>
                </c:pt>
                <c:pt idx="6">
                  <c:v>28.120832570089767</c:v>
                </c:pt>
                <c:pt idx="7">
                  <c:v>28.120832570089767</c:v>
                </c:pt>
                <c:pt idx="8">
                  <c:v>28.120832570089767</c:v>
                </c:pt>
                <c:pt idx="9">
                  <c:v>28.120832570089767</c:v>
                </c:pt>
                <c:pt idx="10">
                  <c:v>28.120832570089767</c:v>
                </c:pt>
                <c:pt idx="11">
                  <c:v>28.120832570089767</c:v>
                </c:pt>
                <c:pt idx="12">
                  <c:v>28.120832570089767</c:v>
                </c:pt>
                <c:pt idx="13">
                  <c:v>28.120832570089767</c:v>
                </c:pt>
                <c:pt idx="14">
                  <c:v>28.120832570089767</c:v>
                </c:pt>
                <c:pt idx="15">
                  <c:v>28.120832570089767</c:v>
                </c:pt>
                <c:pt idx="16">
                  <c:v>28.120832570089767</c:v>
                </c:pt>
                <c:pt idx="17">
                  <c:v>28.120832570089767</c:v>
                </c:pt>
                <c:pt idx="18">
                  <c:v>28.120832570089767</c:v>
                </c:pt>
                <c:pt idx="19">
                  <c:v>28.120832570089767</c:v>
                </c:pt>
                <c:pt idx="20">
                  <c:v>28.120832570089767</c:v>
                </c:pt>
                <c:pt idx="21">
                  <c:v>28.120832570089767</c:v>
                </c:pt>
                <c:pt idx="22">
                  <c:v>28.120832570089767</c:v>
                </c:pt>
                <c:pt idx="23">
                  <c:v>28.120832570089767</c:v>
                </c:pt>
                <c:pt idx="24">
                  <c:v>28.120832570089767</c:v>
                </c:pt>
                <c:pt idx="25">
                  <c:v>28.120832570089767</c:v>
                </c:pt>
                <c:pt idx="26">
                  <c:v>28.120832570089767</c:v>
                </c:pt>
                <c:pt idx="27">
                  <c:v>28.120832570089767</c:v>
                </c:pt>
                <c:pt idx="28">
                  <c:v>28.120832570089767</c:v>
                </c:pt>
                <c:pt idx="29">
                  <c:v>28.120832570089767</c:v>
                </c:pt>
                <c:pt idx="30">
                  <c:v>28.120832570089767</c:v>
                </c:pt>
                <c:pt idx="31">
                  <c:v>28.120832570089767</c:v>
                </c:pt>
                <c:pt idx="32">
                  <c:v>28.120832570089767</c:v>
                </c:pt>
                <c:pt idx="33">
                  <c:v>28.120832570089767</c:v>
                </c:pt>
                <c:pt idx="34">
                  <c:v>28.120832570089767</c:v>
                </c:pt>
                <c:pt idx="35">
                  <c:v>28.120832570089767</c:v>
                </c:pt>
                <c:pt idx="36">
                  <c:v>28.120832570089767</c:v>
                </c:pt>
                <c:pt idx="37">
                  <c:v>28.120832570089767</c:v>
                </c:pt>
                <c:pt idx="38">
                  <c:v>28.120832570089767</c:v>
                </c:pt>
                <c:pt idx="39">
                  <c:v>28.120832570089767</c:v>
                </c:pt>
                <c:pt idx="40">
                  <c:v>28.120832570089767</c:v>
                </c:pt>
                <c:pt idx="41">
                  <c:v>28.120832570089767</c:v>
                </c:pt>
                <c:pt idx="42">
                  <c:v>28.120832570089767</c:v>
                </c:pt>
                <c:pt idx="43">
                  <c:v>28.120832570089767</c:v>
                </c:pt>
                <c:pt idx="44">
                  <c:v>28.120832570089767</c:v>
                </c:pt>
                <c:pt idx="45">
                  <c:v>28.120832570089767</c:v>
                </c:pt>
                <c:pt idx="46">
                  <c:v>28.120832570089767</c:v>
                </c:pt>
                <c:pt idx="47">
                  <c:v>28.120832570089767</c:v>
                </c:pt>
                <c:pt idx="48">
                  <c:v>28.120832570089767</c:v>
                </c:pt>
                <c:pt idx="49">
                  <c:v>28.120832570089767</c:v>
                </c:pt>
                <c:pt idx="50">
                  <c:v>28.120832570089767</c:v>
                </c:pt>
                <c:pt idx="51">
                  <c:v>28.120832570089767</c:v>
                </c:pt>
                <c:pt idx="52">
                  <c:v>28.120832570089767</c:v>
                </c:pt>
                <c:pt idx="53">
                  <c:v>28.120832570089767</c:v>
                </c:pt>
                <c:pt idx="54">
                  <c:v>28.120832570089767</c:v>
                </c:pt>
                <c:pt idx="55">
                  <c:v>28.120832570089767</c:v>
                </c:pt>
                <c:pt idx="56">
                  <c:v>28.120832570089767</c:v>
                </c:pt>
                <c:pt idx="57">
                  <c:v>28.120832570089767</c:v>
                </c:pt>
                <c:pt idx="58">
                  <c:v>28.120832570089767</c:v>
                </c:pt>
                <c:pt idx="59">
                  <c:v>28.120832570089767</c:v>
                </c:pt>
                <c:pt idx="60">
                  <c:v>28.120832570089767</c:v>
                </c:pt>
                <c:pt idx="61">
                  <c:v>28.120832570089767</c:v>
                </c:pt>
                <c:pt idx="62">
                  <c:v>28.120832570089767</c:v>
                </c:pt>
                <c:pt idx="63">
                  <c:v>28.120832570089767</c:v>
                </c:pt>
                <c:pt idx="64">
                  <c:v>28.120832570089767</c:v>
                </c:pt>
                <c:pt idx="65">
                  <c:v>28.120832570089767</c:v>
                </c:pt>
                <c:pt idx="66">
                  <c:v>28.120832570089767</c:v>
                </c:pt>
                <c:pt idx="67">
                  <c:v>28.120832570089767</c:v>
                </c:pt>
                <c:pt idx="68">
                  <c:v>28.120832570089767</c:v>
                </c:pt>
                <c:pt idx="69">
                  <c:v>28.120832570089767</c:v>
                </c:pt>
                <c:pt idx="70">
                  <c:v>28.120832570089767</c:v>
                </c:pt>
                <c:pt idx="71">
                  <c:v>28.120832570089767</c:v>
                </c:pt>
                <c:pt idx="72">
                  <c:v>28.120832570089767</c:v>
                </c:pt>
                <c:pt idx="73">
                  <c:v>28.120832570089767</c:v>
                </c:pt>
                <c:pt idx="74">
                  <c:v>28.120832570089767</c:v>
                </c:pt>
                <c:pt idx="75">
                  <c:v>28.120832570089767</c:v>
                </c:pt>
                <c:pt idx="76">
                  <c:v>28.120832570089767</c:v>
                </c:pt>
                <c:pt idx="77">
                  <c:v>28.120832570089767</c:v>
                </c:pt>
                <c:pt idx="78">
                  <c:v>28.120832570089767</c:v>
                </c:pt>
                <c:pt idx="79">
                  <c:v>28.120832570089767</c:v>
                </c:pt>
                <c:pt idx="80">
                  <c:v>28.120832570089767</c:v>
                </c:pt>
                <c:pt idx="81">
                  <c:v>28.120832570089767</c:v>
                </c:pt>
                <c:pt idx="82">
                  <c:v>28.120832570089767</c:v>
                </c:pt>
                <c:pt idx="83">
                  <c:v>28.120832570089767</c:v>
                </c:pt>
                <c:pt idx="84">
                  <c:v>28.120832570089767</c:v>
                </c:pt>
                <c:pt idx="85">
                  <c:v>28.120832570089767</c:v>
                </c:pt>
                <c:pt idx="86">
                  <c:v>28.120832570089767</c:v>
                </c:pt>
                <c:pt idx="87">
                  <c:v>28.120832570089767</c:v>
                </c:pt>
                <c:pt idx="88">
                  <c:v>28.120832570089767</c:v>
                </c:pt>
                <c:pt idx="89">
                  <c:v>28.120832570089767</c:v>
                </c:pt>
                <c:pt idx="90">
                  <c:v>28.120832570089767</c:v>
                </c:pt>
                <c:pt idx="91">
                  <c:v>28.120832570089767</c:v>
                </c:pt>
                <c:pt idx="92">
                  <c:v>28.120832570089767</c:v>
                </c:pt>
                <c:pt idx="93">
                  <c:v>28.120832570089767</c:v>
                </c:pt>
                <c:pt idx="94">
                  <c:v>28.120832570089767</c:v>
                </c:pt>
                <c:pt idx="95">
                  <c:v>28.120832570089767</c:v>
                </c:pt>
                <c:pt idx="96">
                  <c:v>28.120832570089767</c:v>
                </c:pt>
                <c:pt idx="97">
                  <c:v>28.120832570089767</c:v>
                </c:pt>
                <c:pt idx="98">
                  <c:v>28.120832570089767</c:v>
                </c:pt>
                <c:pt idx="99">
                  <c:v>28.120832570089767</c:v>
                </c:pt>
                <c:pt idx="100">
                  <c:v>28.120832570089767</c:v>
                </c:pt>
                <c:pt idx="101">
                  <c:v>28.120832570089767</c:v>
                </c:pt>
                <c:pt idx="102">
                  <c:v>28.120832570089767</c:v>
                </c:pt>
                <c:pt idx="103">
                  <c:v>28.120832570089767</c:v>
                </c:pt>
                <c:pt idx="104">
                  <c:v>28.120832570089767</c:v>
                </c:pt>
                <c:pt idx="105">
                  <c:v>28.120832570089767</c:v>
                </c:pt>
                <c:pt idx="106">
                  <c:v>28.120832570089767</c:v>
                </c:pt>
                <c:pt idx="107">
                  <c:v>28.120832570089767</c:v>
                </c:pt>
                <c:pt idx="108">
                  <c:v>28.120832570089767</c:v>
                </c:pt>
                <c:pt idx="109">
                  <c:v>28.120832570089767</c:v>
                </c:pt>
                <c:pt idx="110">
                  <c:v>28.120832570089767</c:v>
                </c:pt>
                <c:pt idx="111">
                  <c:v>28.120832570089767</c:v>
                </c:pt>
                <c:pt idx="112">
                  <c:v>28.120832570089767</c:v>
                </c:pt>
                <c:pt idx="113">
                  <c:v>28.120832570089767</c:v>
                </c:pt>
                <c:pt idx="114">
                  <c:v>28.120832570089767</c:v>
                </c:pt>
                <c:pt idx="115">
                  <c:v>28.120832570089767</c:v>
                </c:pt>
                <c:pt idx="116">
                  <c:v>28.120832570089767</c:v>
                </c:pt>
                <c:pt idx="117">
                  <c:v>28.120832570089767</c:v>
                </c:pt>
                <c:pt idx="118">
                  <c:v>28.120832570089767</c:v>
                </c:pt>
                <c:pt idx="119">
                  <c:v>28.120832570089767</c:v>
                </c:pt>
                <c:pt idx="120">
                  <c:v>28.120832570089767</c:v>
                </c:pt>
                <c:pt idx="121">
                  <c:v>28.120832570089767</c:v>
                </c:pt>
                <c:pt idx="122">
                  <c:v>28.120832570089767</c:v>
                </c:pt>
                <c:pt idx="123">
                  <c:v>28.120832570089767</c:v>
                </c:pt>
                <c:pt idx="124">
                  <c:v>28.120832570089767</c:v>
                </c:pt>
                <c:pt idx="125">
                  <c:v>28.120832570089767</c:v>
                </c:pt>
                <c:pt idx="126">
                  <c:v>28.120832570089767</c:v>
                </c:pt>
                <c:pt idx="127">
                  <c:v>28.120832570089767</c:v>
                </c:pt>
                <c:pt idx="128">
                  <c:v>28.120832570089767</c:v>
                </c:pt>
                <c:pt idx="129">
                  <c:v>28.120832570089767</c:v>
                </c:pt>
                <c:pt idx="130">
                  <c:v>28.120832570089767</c:v>
                </c:pt>
                <c:pt idx="131">
                  <c:v>28.120832570089767</c:v>
                </c:pt>
                <c:pt idx="132">
                  <c:v>28.120832570089767</c:v>
                </c:pt>
                <c:pt idx="133">
                  <c:v>28.120832570089767</c:v>
                </c:pt>
                <c:pt idx="134">
                  <c:v>28.120832570089767</c:v>
                </c:pt>
                <c:pt idx="135">
                  <c:v>28.120832570089767</c:v>
                </c:pt>
                <c:pt idx="136">
                  <c:v>28.120832570089767</c:v>
                </c:pt>
                <c:pt idx="137">
                  <c:v>28.120832570089767</c:v>
                </c:pt>
                <c:pt idx="138">
                  <c:v>28.120832570089767</c:v>
                </c:pt>
                <c:pt idx="139">
                  <c:v>28.120832570089767</c:v>
                </c:pt>
                <c:pt idx="140">
                  <c:v>28.120832570089767</c:v>
                </c:pt>
                <c:pt idx="141">
                  <c:v>28.120832570089767</c:v>
                </c:pt>
                <c:pt idx="142">
                  <c:v>28.120832570089767</c:v>
                </c:pt>
                <c:pt idx="143">
                  <c:v>28.120832570089767</c:v>
                </c:pt>
                <c:pt idx="144">
                  <c:v>28.120832570089767</c:v>
                </c:pt>
                <c:pt idx="145">
                  <c:v>28.120832570089767</c:v>
                </c:pt>
                <c:pt idx="146">
                  <c:v>28.120832570089767</c:v>
                </c:pt>
                <c:pt idx="147">
                  <c:v>28.120832570089767</c:v>
                </c:pt>
                <c:pt idx="148">
                  <c:v>28.120832570089767</c:v>
                </c:pt>
                <c:pt idx="149">
                  <c:v>28.120832570089767</c:v>
                </c:pt>
                <c:pt idx="150">
                  <c:v>28.120832570089767</c:v>
                </c:pt>
                <c:pt idx="151">
                  <c:v>28.120832570089767</c:v>
                </c:pt>
                <c:pt idx="152">
                  <c:v>28.120832570089767</c:v>
                </c:pt>
                <c:pt idx="153">
                  <c:v>28.120832570089767</c:v>
                </c:pt>
                <c:pt idx="154">
                  <c:v>28.120832570089767</c:v>
                </c:pt>
                <c:pt idx="155">
                  <c:v>28.120832570089767</c:v>
                </c:pt>
                <c:pt idx="156">
                  <c:v>28.120832570089767</c:v>
                </c:pt>
                <c:pt idx="157">
                  <c:v>28.120832570089767</c:v>
                </c:pt>
                <c:pt idx="158">
                  <c:v>28.120832570089767</c:v>
                </c:pt>
                <c:pt idx="159">
                  <c:v>28.120832570089767</c:v>
                </c:pt>
                <c:pt idx="160">
                  <c:v>28.120832570089767</c:v>
                </c:pt>
                <c:pt idx="161">
                  <c:v>28.120832570089767</c:v>
                </c:pt>
                <c:pt idx="162">
                  <c:v>28.120832570089767</c:v>
                </c:pt>
                <c:pt idx="163">
                  <c:v>28.120832570089767</c:v>
                </c:pt>
                <c:pt idx="164">
                  <c:v>28.120832570089767</c:v>
                </c:pt>
                <c:pt idx="165">
                  <c:v>28.120832570089767</c:v>
                </c:pt>
                <c:pt idx="166">
                  <c:v>28.120832570089767</c:v>
                </c:pt>
                <c:pt idx="167">
                  <c:v>28.120832570089767</c:v>
                </c:pt>
                <c:pt idx="168">
                  <c:v>28.120832570089767</c:v>
                </c:pt>
                <c:pt idx="169">
                  <c:v>28.120832570089767</c:v>
                </c:pt>
                <c:pt idx="170">
                  <c:v>28.120832570089767</c:v>
                </c:pt>
                <c:pt idx="171">
                  <c:v>28.120832570089767</c:v>
                </c:pt>
                <c:pt idx="172">
                  <c:v>28.120832570089767</c:v>
                </c:pt>
                <c:pt idx="173">
                  <c:v>28.120832570089767</c:v>
                </c:pt>
                <c:pt idx="174">
                  <c:v>28.120832570089767</c:v>
                </c:pt>
                <c:pt idx="175">
                  <c:v>28.120832570089767</c:v>
                </c:pt>
                <c:pt idx="176">
                  <c:v>28.120832570089767</c:v>
                </c:pt>
                <c:pt idx="177">
                  <c:v>28.120832570089767</c:v>
                </c:pt>
                <c:pt idx="178">
                  <c:v>28.120832570089767</c:v>
                </c:pt>
                <c:pt idx="179">
                  <c:v>28.120832570089767</c:v>
                </c:pt>
                <c:pt idx="180">
                  <c:v>28.120832570089767</c:v>
                </c:pt>
                <c:pt idx="181">
                  <c:v>28.120832570089767</c:v>
                </c:pt>
                <c:pt idx="182">
                  <c:v>28.120832570089767</c:v>
                </c:pt>
                <c:pt idx="183">
                  <c:v>28.120832570089767</c:v>
                </c:pt>
                <c:pt idx="184">
                  <c:v>28.120832570089767</c:v>
                </c:pt>
                <c:pt idx="185">
                  <c:v>28.120832570089767</c:v>
                </c:pt>
                <c:pt idx="186">
                  <c:v>28.120832570089767</c:v>
                </c:pt>
                <c:pt idx="187">
                  <c:v>28.120832570089767</c:v>
                </c:pt>
                <c:pt idx="188">
                  <c:v>28.120832570089767</c:v>
                </c:pt>
                <c:pt idx="189">
                  <c:v>28.120832570089767</c:v>
                </c:pt>
                <c:pt idx="190">
                  <c:v>28.120832570089767</c:v>
                </c:pt>
                <c:pt idx="191">
                  <c:v>28.120832570089767</c:v>
                </c:pt>
                <c:pt idx="192">
                  <c:v>28.120832570089767</c:v>
                </c:pt>
                <c:pt idx="193">
                  <c:v>28.120832570089767</c:v>
                </c:pt>
                <c:pt idx="194">
                  <c:v>28.120832570089767</c:v>
                </c:pt>
                <c:pt idx="195">
                  <c:v>28.120832570089767</c:v>
                </c:pt>
                <c:pt idx="196">
                  <c:v>28.120832570089767</c:v>
                </c:pt>
                <c:pt idx="197">
                  <c:v>28.120832570089767</c:v>
                </c:pt>
                <c:pt idx="198">
                  <c:v>28.120832570089767</c:v>
                </c:pt>
                <c:pt idx="199">
                  <c:v>28.120832570089767</c:v>
                </c:pt>
                <c:pt idx="200">
                  <c:v>28.120832570089767</c:v>
                </c:pt>
                <c:pt idx="201">
                  <c:v>28.120832570089767</c:v>
                </c:pt>
                <c:pt idx="202">
                  <c:v>28.120832570089767</c:v>
                </c:pt>
                <c:pt idx="203">
                  <c:v>28.120832570089767</c:v>
                </c:pt>
                <c:pt idx="204">
                  <c:v>28.120832570089767</c:v>
                </c:pt>
                <c:pt idx="205">
                  <c:v>28.120832570089767</c:v>
                </c:pt>
                <c:pt idx="206">
                  <c:v>28.120832570089767</c:v>
                </c:pt>
                <c:pt idx="207">
                  <c:v>28.120832570089767</c:v>
                </c:pt>
                <c:pt idx="208">
                  <c:v>28.120832570089767</c:v>
                </c:pt>
                <c:pt idx="209">
                  <c:v>28.120832570089767</c:v>
                </c:pt>
                <c:pt idx="210">
                  <c:v>28.120832570089767</c:v>
                </c:pt>
                <c:pt idx="211">
                  <c:v>28.120832570089767</c:v>
                </c:pt>
                <c:pt idx="212">
                  <c:v>28.120832570089767</c:v>
                </c:pt>
              </c:numCache>
            </c:numRef>
          </c:val>
          <c:smooth val="0"/>
          <c:extLst>
            <c:ext xmlns:c16="http://schemas.microsoft.com/office/drawing/2014/chart" uri="{C3380CC4-5D6E-409C-BE32-E72D297353CC}">
              <c16:uniqueId val="{00000002-3EDF-4C4B-9640-794A010E416A}"/>
            </c:ext>
          </c:extLst>
        </c:ser>
        <c:ser>
          <c:idx val="3"/>
          <c:order val="3"/>
          <c:tx>
            <c:strRef>
              <c:f>'EPS - PE Graphs '!$T$3</c:f>
              <c:strCache>
                <c:ptCount val="1"/>
                <c:pt idx="0">
                  <c:v>-1 Ecart type</c:v>
                </c:pt>
              </c:strCache>
            </c:strRef>
          </c:tx>
          <c:spPr>
            <a:ln w="15875">
              <a:solidFill>
                <a:schemeClr val="accent3"/>
              </a:solidFill>
              <a:prstDash val="sysDash"/>
            </a:ln>
          </c:spPr>
          <c:marker>
            <c:symbol val="none"/>
          </c:marker>
          <c:cat>
            <c:numRef>
              <c:f>'EPS - PE Graphs '!$P$4:$P$17094</c:f>
              <c:numCache>
                <c:formatCode>m/d/yyyy</c:formatCode>
                <c:ptCount val="17091"/>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pt idx="183">
                  <c:v>43951</c:v>
                </c:pt>
                <c:pt idx="184">
                  <c:v>43982</c:v>
                </c:pt>
                <c:pt idx="185">
                  <c:v>44012</c:v>
                </c:pt>
                <c:pt idx="186">
                  <c:v>44043</c:v>
                </c:pt>
                <c:pt idx="187">
                  <c:v>44074</c:v>
                </c:pt>
                <c:pt idx="188">
                  <c:v>44104</c:v>
                </c:pt>
                <c:pt idx="189">
                  <c:v>44135</c:v>
                </c:pt>
                <c:pt idx="190">
                  <c:v>44165</c:v>
                </c:pt>
                <c:pt idx="191">
                  <c:v>44196</c:v>
                </c:pt>
                <c:pt idx="192">
                  <c:v>44227</c:v>
                </c:pt>
                <c:pt idx="193">
                  <c:v>44255</c:v>
                </c:pt>
                <c:pt idx="194">
                  <c:v>44286</c:v>
                </c:pt>
                <c:pt idx="195">
                  <c:v>44316</c:v>
                </c:pt>
                <c:pt idx="196">
                  <c:v>44347</c:v>
                </c:pt>
                <c:pt idx="197">
                  <c:v>44377</c:v>
                </c:pt>
                <c:pt idx="198">
                  <c:v>44408</c:v>
                </c:pt>
                <c:pt idx="199">
                  <c:v>44439</c:v>
                </c:pt>
                <c:pt idx="200">
                  <c:v>44469</c:v>
                </c:pt>
                <c:pt idx="201">
                  <c:v>44500</c:v>
                </c:pt>
                <c:pt idx="202">
                  <c:v>44530</c:v>
                </c:pt>
                <c:pt idx="203">
                  <c:v>44561</c:v>
                </c:pt>
                <c:pt idx="204">
                  <c:v>44592</c:v>
                </c:pt>
                <c:pt idx="205">
                  <c:v>44620</c:v>
                </c:pt>
                <c:pt idx="206">
                  <c:v>44651</c:v>
                </c:pt>
                <c:pt idx="207">
                  <c:v>44681</c:v>
                </c:pt>
                <c:pt idx="208">
                  <c:v>44712</c:v>
                </c:pt>
                <c:pt idx="209">
                  <c:v>44742</c:v>
                </c:pt>
                <c:pt idx="210">
                  <c:v>44773</c:v>
                </c:pt>
                <c:pt idx="211">
                  <c:v>44804</c:v>
                </c:pt>
                <c:pt idx="212">
                  <c:v>44834</c:v>
                </c:pt>
              </c:numCache>
            </c:numRef>
          </c:cat>
          <c:val>
            <c:numRef>
              <c:f>'EPS - PE Graphs '!$T$4:$T$17094</c:f>
              <c:numCache>
                <c:formatCode>0.00</c:formatCode>
                <c:ptCount val="17091"/>
                <c:pt idx="0">
                  <c:v>17.053179597580275</c:v>
                </c:pt>
                <c:pt idx="1">
                  <c:v>17.053179597580275</c:v>
                </c:pt>
                <c:pt idx="2">
                  <c:v>17.053179597580275</c:v>
                </c:pt>
                <c:pt idx="3">
                  <c:v>17.053179597580275</c:v>
                </c:pt>
                <c:pt idx="4">
                  <c:v>17.053179597580275</c:v>
                </c:pt>
                <c:pt idx="5">
                  <c:v>17.053179597580275</c:v>
                </c:pt>
                <c:pt idx="6">
                  <c:v>17.053179597580275</c:v>
                </c:pt>
                <c:pt idx="7">
                  <c:v>17.053179597580275</c:v>
                </c:pt>
                <c:pt idx="8">
                  <c:v>17.053179597580275</c:v>
                </c:pt>
                <c:pt idx="9">
                  <c:v>17.053179597580275</c:v>
                </c:pt>
                <c:pt idx="10">
                  <c:v>17.053179597580275</c:v>
                </c:pt>
                <c:pt idx="11">
                  <c:v>17.053179597580275</c:v>
                </c:pt>
                <c:pt idx="12">
                  <c:v>17.053179597580275</c:v>
                </c:pt>
                <c:pt idx="13">
                  <c:v>17.053179597580275</c:v>
                </c:pt>
                <c:pt idx="14">
                  <c:v>17.053179597580275</c:v>
                </c:pt>
                <c:pt idx="15">
                  <c:v>17.053179597580275</c:v>
                </c:pt>
                <c:pt idx="16">
                  <c:v>17.053179597580275</c:v>
                </c:pt>
                <c:pt idx="17">
                  <c:v>17.053179597580275</c:v>
                </c:pt>
                <c:pt idx="18">
                  <c:v>17.053179597580275</c:v>
                </c:pt>
                <c:pt idx="19">
                  <c:v>17.053179597580275</c:v>
                </c:pt>
                <c:pt idx="20">
                  <c:v>17.053179597580275</c:v>
                </c:pt>
                <c:pt idx="21">
                  <c:v>17.053179597580275</c:v>
                </c:pt>
                <c:pt idx="22">
                  <c:v>17.053179597580275</c:v>
                </c:pt>
                <c:pt idx="23">
                  <c:v>17.053179597580275</c:v>
                </c:pt>
                <c:pt idx="24">
                  <c:v>17.053179597580275</c:v>
                </c:pt>
                <c:pt idx="25">
                  <c:v>17.053179597580275</c:v>
                </c:pt>
                <c:pt idx="26">
                  <c:v>17.053179597580275</c:v>
                </c:pt>
                <c:pt idx="27">
                  <c:v>17.053179597580275</c:v>
                </c:pt>
                <c:pt idx="28">
                  <c:v>17.053179597580275</c:v>
                </c:pt>
                <c:pt idx="29">
                  <c:v>17.053179597580275</c:v>
                </c:pt>
                <c:pt idx="30">
                  <c:v>17.053179597580275</c:v>
                </c:pt>
                <c:pt idx="31">
                  <c:v>17.053179597580275</c:v>
                </c:pt>
                <c:pt idx="32">
                  <c:v>17.053179597580275</c:v>
                </c:pt>
                <c:pt idx="33">
                  <c:v>17.053179597580275</c:v>
                </c:pt>
                <c:pt idx="34">
                  <c:v>17.053179597580275</c:v>
                </c:pt>
                <c:pt idx="35">
                  <c:v>17.053179597580275</c:v>
                </c:pt>
                <c:pt idx="36">
                  <c:v>17.053179597580275</c:v>
                </c:pt>
                <c:pt idx="37">
                  <c:v>17.053179597580275</c:v>
                </c:pt>
                <c:pt idx="38">
                  <c:v>17.053179597580275</c:v>
                </c:pt>
                <c:pt idx="39">
                  <c:v>17.053179597580275</c:v>
                </c:pt>
                <c:pt idx="40">
                  <c:v>17.053179597580275</c:v>
                </c:pt>
                <c:pt idx="41">
                  <c:v>17.053179597580275</c:v>
                </c:pt>
                <c:pt idx="42">
                  <c:v>17.053179597580275</c:v>
                </c:pt>
                <c:pt idx="43">
                  <c:v>17.053179597580275</c:v>
                </c:pt>
                <c:pt idx="44">
                  <c:v>17.053179597580275</c:v>
                </c:pt>
                <c:pt idx="45">
                  <c:v>17.053179597580275</c:v>
                </c:pt>
                <c:pt idx="46">
                  <c:v>17.053179597580275</c:v>
                </c:pt>
                <c:pt idx="47">
                  <c:v>17.053179597580275</c:v>
                </c:pt>
                <c:pt idx="48">
                  <c:v>17.053179597580275</c:v>
                </c:pt>
                <c:pt idx="49">
                  <c:v>17.053179597580275</c:v>
                </c:pt>
                <c:pt idx="50">
                  <c:v>17.053179597580275</c:v>
                </c:pt>
                <c:pt idx="51">
                  <c:v>17.053179597580275</c:v>
                </c:pt>
                <c:pt idx="52">
                  <c:v>17.053179597580275</c:v>
                </c:pt>
                <c:pt idx="53">
                  <c:v>17.053179597580275</c:v>
                </c:pt>
                <c:pt idx="54">
                  <c:v>17.053179597580275</c:v>
                </c:pt>
                <c:pt idx="55">
                  <c:v>17.053179597580275</c:v>
                </c:pt>
                <c:pt idx="56">
                  <c:v>17.053179597580275</c:v>
                </c:pt>
                <c:pt idx="57">
                  <c:v>17.053179597580275</c:v>
                </c:pt>
                <c:pt idx="58">
                  <c:v>17.053179597580275</c:v>
                </c:pt>
                <c:pt idx="59">
                  <c:v>17.053179597580275</c:v>
                </c:pt>
                <c:pt idx="60">
                  <c:v>17.053179597580275</c:v>
                </c:pt>
                <c:pt idx="61">
                  <c:v>17.053179597580275</c:v>
                </c:pt>
                <c:pt idx="62">
                  <c:v>17.053179597580275</c:v>
                </c:pt>
                <c:pt idx="63">
                  <c:v>17.053179597580275</c:v>
                </c:pt>
                <c:pt idx="64">
                  <c:v>17.053179597580275</c:v>
                </c:pt>
                <c:pt idx="65">
                  <c:v>17.053179597580275</c:v>
                </c:pt>
                <c:pt idx="66">
                  <c:v>17.053179597580275</c:v>
                </c:pt>
                <c:pt idx="67">
                  <c:v>17.053179597580275</c:v>
                </c:pt>
                <c:pt idx="68">
                  <c:v>17.053179597580275</c:v>
                </c:pt>
                <c:pt idx="69">
                  <c:v>17.053179597580275</c:v>
                </c:pt>
                <c:pt idx="70">
                  <c:v>17.053179597580275</c:v>
                </c:pt>
                <c:pt idx="71">
                  <c:v>17.053179597580275</c:v>
                </c:pt>
                <c:pt idx="72">
                  <c:v>17.053179597580275</c:v>
                </c:pt>
                <c:pt idx="73">
                  <c:v>17.053179597580275</c:v>
                </c:pt>
                <c:pt idx="74">
                  <c:v>17.053179597580275</c:v>
                </c:pt>
                <c:pt idx="75">
                  <c:v>17.053179597580275</c:v>
                </c:pt>
                <c:pt idx="76">
                  <c:v>17.053179597580275</c:v>
                </c:pt>
                <c:pt idx="77">
                  <c:v>17.053179597580275</c:v>
                </c:pt>
                <c:pt idx="78">
                  <c:v>17.053179597580275</c:v>
                </c:pt>
                <c:pt idx="79">
                  <c:v>17.053179597580275</c:v>
                </c:pt>
                <c:pt idx="80">
                  <c:v>17.053179597580275</c:v>
                </c:pt>
                <c:pt idx="81">
                  <c:v>17.053179597580275</c:v>
                </c:pt>
                <c:pt idx="82">
                  <c:v>17.053179597580275</c:v>
                </c:pt>
                <c:pt idx="83">
                  <c:v>17.053179597580275</c:v>
                </c:pt>
                <c:pt idx="84">
                  <c:v>17.053179597580275</c:v>
                </c:pt>
                <c:pt idx="85">
                  <c:v>17.053179597580275</c:v>
                </c:pt>
                <c:pt idx="86">
                  <c:v>17.053179597580275</c:v>
                </c:pt>
                <c:pt idx="87">
                  <c:v>17.053179597580275</c:v>
                </c:pt>
                <c:pt idx="88">
                  <c:v>17.053179597580275</c:v>
                </c:pt>
                <c:pt idx="89">
                  <c:v>17.053179597580275</c:v>
                </c:pt>
                <c:pt idx="90">
                  <c:v>17.053179597580275</c:v>
                </c:pt>
                <c:pt idx="91">
                  <c:v>17.053179597580275</c:v>
                </c:pt>
                <c:pt idx="92">
                  <c:v>17.053179597580275</c:v>
                </c:pt>
                <c:pt idx="93">
                  <c:v>17.053179597580275</c:v>
                </c:pt>
                <c:pt idx="94">
                  <c:v>17.053179597580275</c:v>
                </c:pt>
                <c:pt idx="95">
                  <c:v>17.053179597580275</c:v>
                </c:pt>
                <c:pt idx="96">
                  <c:v>17.053179597580275</c:v>
                </c:pt>
                <c:pt idx="97">
                  <c:v>17.053179597580275</c:v>
                </c:pt>
                <c:pt idx="98">
                  <c:v>17.053179597580275</c:v>
                </c:pt>
                <c:pt idx="99">
                  <c:v>17.053179597580275</c:v>
                </c:pt>
                <c:pt idx="100">
                  <c:v>17.053179597580275</c:v>
                </c:pt>
                <c:pt idx="101">
                  <c:v>17.053179597580275</c:v>
                </c:pt>
                <c:pt idx="102">
                  <c:v>17.053179597580275</c:v>
                </c:pt>
                <c:pt idx="103">
                  <c:v>17.053179597580275</c:v>
                </c:pt>
                <c:pt idx="104">
                  <c:v>17.053179597580275</c:v>
                </c:pt>
                <c:pt idx="105">
                  <c:v>17.053179597580275</c:v>
                </c:pt>
                <c:pt idx="106">
                  <c:v>17.053179597580275</c:v>
                </c:pt>
                <c:pt idx="107">
                  <c:v>17.053179597580275</c:v>
                </c:pt>
                <c:pt idx="108">
                  <c:v>17.053179597580275</c:v>
                </c:pt>
                <c:pt idx="109">
                  <c:v>17.053179597580275</c:v>
                </c:pt>
                <c:pt idx="110">
                  <c:v>17.053179597580275</c:v>
                </c:pt>
                <c:pt idx="111">
                  <c:v>17.053179597580275</c:v>
                </c:pt>
                <c:pt idx="112">
                  <c:v>17.053179597580275</c:v>
                </c:pt>
                <c:pt idx="113">
                  <c:v>17.053179597580275</c:v>
                </c:pt>
                <c:pt idx="114">
                  <c:v>17.053179597580275</c:v>
                </c:pt>
                <c:pt idx="115">
                  <c:v>17.053179597580275</c:v>
                </c:pt>
                <c:pt idx="116">
                  <c:v>17.053179597580275</c:v>
                </c:pt>
                <c:pt idx="117">
                  <c:v>17.053179597580275</c:v>
                </c:pt>
                <c:pt idx="118">
                  <c:v>17.053179597580275</c:v>
                </c:pt>
                <c:pt idx="119">
                  <c:v>17.053179597580275</c:v>
                </c:pt>
                <c:pt idx="120">
                  <c:v>17.053179597580275</c:v>
                </c:pt>
                <c:pt idx="121">
                  <c:v>17.053179597580275</c:v>
                </c:pt>
                <c:pt idx="122">
                  <c:v>17.053179597580275</c:v>
                </c:pt>
                <c:pt idx="123">
                  <c:v>17.053179597580275</c:v>
                </c:pt>
                <c:pt idx="124">
                  <c:v>17.053179597580275</c:v>
                </c:pt>
                <c:pt idx="125">
                  <c:v>17.053179597580275</c:v>
                </c:pt>
                <c:pt idx="126">
                  <c:v>17.053179597580275</c:v>
                </c:pt>
                <c:pt idx="127">
                  <c:v>17.053179597580275</c:v>
                </c:pt>
                <c:pt idx="128">
                  <c:v>17.053179597580275</c:v>
                </c:pt>
                <c:pt idx="129">
                  <c:v>17.053179597580275</c:v>
                </c:pt>
                <c:pt idx="130">
                  <c:v>17.053179597580275</c:v>
                </c:pt>
                <c:pt idx="131">
                  <c:v>17.053179597580275</c:v>
                </c:pt>
                <c:pt idx="132">
                  <c:v>17.053179597580275</c:v>
                </c:pt>
                <c:pt idx="133">
                  <c:v>17.053179597580275</c:v>
                </c:pt>
                <c:pt idx="134">
                  <c:v>17.053179597580275</c:v>
                </c:pt>
                <c:pt idx="135">
                  <c:v>17.053179597580275</c:v>
                </c:pt>
                <c:pt idx="136">
                  <c:v>17.053179597580275</c:v>
                </c:pt>
                <c:pt idx="137">
                  <c:v>17.053179597580275</c:v>
                </c:pt>
                <c:pt idx="138">
                  <c:v>17.053179597580275</c:v>
                </c:pt>
                <c:pt idx="139">
                  <c:v>17.053179597580275</c:v>
                </c:pt>
                <c:pt idx="140">
                  <c:v>17.053179597580275</c:v>
                </c:pt>
                <c:pt idx="141">
                  <c:v>17.053179597580275</c:v>
                </c:pt>
                <c:pt idx="142">
                  <c:v>17.053179597580275</c:v>
                </c:pt>
                <c:pt idx="143">
                  <c:v>17.053179597580275</c:v>
                </c:pt>
                <c:pt idx="144">
                  <c:v>17.053179597580275</c:v>
                </c:pt>
                <c:pt idx="145">
                  <c:v>17.053179597580275</c:v>
                </c:pt>
                <c:pt idx="146">
                  <c:v>17.053179597580275</c:v>
                </c:pt>
                <c:pt idx="147">
                  <c:v>17.053179597580275</c:v>
                </c:pt>
                <c:pt idx="148">
                  <c:v>17.053179597580275</c:v>
                </c:pt>
                <c:pt idx="149">
                  <c:v>17.053179597580275</c:v>
                </c:pt>
                <c:pt idx="150">
                  <c:v>17.053179597580275</c:v>
                </c:pt>
                <c:pt idx="151">
                  <c:v>17.053179597580275</c:v>
                </c:pt>
                <c:pt idx="152">
                  <c:v>17.053179597580275</c:v>
                </c:pt>
                <c:pt idx="153">
                  <c:v>17.053179597580275</c:v>
                </c:pt>
                <c:pt idx="154">
                  <c:v>17.053179597580275</c:v>
                </c:pt>
                <c:pt idx="155">
                  <c:v>17.053179597580275</c:v>
                </c:pt>
                <c:pt idx="156">
                  <c:v>17.053179597580275</c:v>
                </c:pt>
                <c:pt idx="157">
                  <c:v>17.053179597580275</c:v>
                </c:pt>
                <c:pt idx="158">
                  <c:v>17.053179597580275</c:v>
                </c:pt>
                <c:pt idx="159">
                  <c:v>17.053179597580275</c:v>
                </c:pt>
                <c:pt idx="160">
                  <c:v>17.053179597580275</c:v>
                </c:pt>
                <c:pt idx="161">
                  <c:v>17.053179597580275</c:v>
                </c:pt>
                <c:pt idx="162">
                  <c:v>17.053179597580275</c:v>
                </c:pt>
                <c:pt idx="163">
                  <c:v>17.053179597580275</c:v>
                </c:pt>
                <c:pt idx="164">
                  <c:v>17.053179597580275</c:v>
                </c:pt>
                <c:pt idx="165">
                  <c:v>17.053179597580275</c:v>
                </c:pt>
                <c:pt idx="166">
                  <c:v>17.053179597580275</c:v>
                </c:pt>
                <c:pt idx="167">
                  <c:v>17.053179597580275</c:v>
                </c:pt>
                <c:pt idx="168">
                  <c:v>17.053179597580275</c:v>
                </c:pt>
                <c:pt idx="169">
                  <c:v>17.053179597580275</c:v>
                </c:pt>
                <c:pt idx="170">
                  <c:v>17.053179597580275</c:v>
                </c:pt>
                <c:pt idx="171">
                  <c:v>17.053179597580275</c:v>
                </c:pt>
                <c:pt idx="172">
                  <c:v>17.053179597580275</c:v>
                </c:pt>
                <c:pt idx="173">
                  <c:v>17.053179597580275</c:v>
                </c:pt>
                <c:pt idx="174">
                  <c:v>17.053179597580275</c:v>
                </c:pt>
                <c:pt idx="175">
                  <c:v>17.053179597580275</c:v>
                </c:pt>
                <c:pt idx="176">
                  <c:v>17.053179597580275</c:v>
                </c:pt>
                <c:pt idx="177">
                  <c:v>17.053179597580275</c:v>
                </c:pt>
                <c:pt idx="178">
                  <c:v>17.053179597580275</c:v>
                </c:pt>
                <c:pt idx="179">
                  <c:v>17.053179597580275</c:v>
                </c:pt>
                <c:pt idx="180">
                  <c:v>17.053179597580275</c:v>
                </c:pt>
                <c:pt idx="181">
                  <c:v>17.053179597580275</c:v>
                </c:pt>
                <c:pt idx="182">
                  <c:v>17.053179597580275</c:v>
                </c:pt>
                <c:pt idx="183">
                  <c:v>17.053179597580275</c:v>
                </c:pt>
                <c:pt idx="184">
                  <c:v>17.053179597580275</c:v>
                </c:pt>
                <c:pt idx="185">
                  <c:v>17.053179597580275</c:v>
                </c:pt>
                <c:pt idx="186">
                  <c:v>17.053179597580275</c:v>
                </c:pt>
                <c:pt idx="187">
                  <c:v>17.053179597580275</c:v>
                </c:pt>
                <c:pt idx="188">
                  <c:v>17.053179597580275</c:v>
                </c:pt>
                <c:pt idx="189">
                  <c:v>17.053179597580275</c:v>
                </c:pt>
                <c:pt idx="190">
                  <c:v>17.053179597580275</c:v>
                </c:pt>
                <c:pt idx="191">
                  <c:v>17.053179597580275</c:v>
                </c:pt>
                <c:pt idx="192">
                  <c:v>17.053179597580275</c:v>
                </c:pt>
                <c:pt idx="193">
                  <c:v>17.053179597580275</c:v>
                </c:pt>
                <c:pt idx="194">
                  <c:v>17.053179597580275</c:v>
                </c:pt>
                <c:pt idx="195">
                  <c:v>17.053179597580275</c:v>
                </c:pt>
                <c:pt idx="196">
                  <c:v>17.053179597580275</c:v>
                </c:pt>
                <c:pt idx="197">
                  <c:v>17.053179597580275</c:v>
                </c:pt>
                <c:pt idx="198">
                  <c:v>17.053179597580275</c:v>
                </c:pt>
                <c:pt idx="199">
                  <c:v>17.053179597580275</c:v>
                </c:pt>
                <c:pt idx="200">
                  <c:v>17.053179597580275</c:v>
                </c:pt>
                <c:pt idx="201">
                  <c:v>17.053179597580275</c:v>
                </c:pt>
                <c:pt idx="202">
                  <c:v>17.053179597580275</c:v>
                </c:pt>
                <c:pt idx="203">
                  <c:v>17.053179597580275</c:v>
                </c:pt>
                <c:pt idx="204">
                  <c:v>17.053179597580275</c:v>
                </c:pt>
                <c:pt idx="205">
                  <c:v>17.053179597580275</c:v>
                </c:pt>
                <c:pt idx="206">
                  <c:v>17.053179597580275</c:v>
                </c:pt>
                <c:pt idx="207">
                  <c:v>17.053179597580275</c:v>
                </c:pt>
                <c:pt idx="208">
                  <c:v>17.053179597580275</c:v>
                </c:pt>
                <c:pt idx="209">
                  <c:v>17.053179597580275</c:v>
                </c:pt>
                <c:pt idx="210">
                  <c:v>17.053179597580275</c:v>
                </c:pt>
                <c:pt idx="211">
                  <c:v>17.053179597580275</c:v>
                </c:pt>
                <c:pt idx="212">
                  <c:v>17.053179597580275</c:v>
                </c:pt>
              </c:numCache>
            </c:numRef>
          </c:val>
          <c:smooth val="0"/>
          <c:extLst>
            <c:ext xmlns:c16="http://schemas.microsoft.com/office/drawing/2014/chart" uri="{C3380CC4-5D6E-409C-BE32-E72D297353CC}">
              <c16:uniqueId val="{00000003-3EDF-4C4B-9640-794A010E416A}"/>
            </c:ext>
          </c:extLst>
        </c:ser>
        <c:dLbls>
          <c:showLegendKey val="0"/>
          <c:showVal val="0"/>
          <c:showCatName val="0"/>
          <c:showSerName val="0"/>
          <c:showPercent val="0"/>
          <c:showBubbleSize val="0"/>
        </c:dLbls>
        <c:smooth val="0"/>
        <c:axId val="575833656"/>
        <c:axId val="575830048"/>
      </c:lineChart>
      <c:dateAx>
        <c:axId val="575833656"/>
        <c:scaling>
          <c:orientation val="minMax"/>
        </c:scaling>
        <c:delete val="0"/>
        <c:axPos val="b"/>
        <c:numFmt formatCode="[$-409]mmm\-yy;@" sourceLinked="0"/>
        <c:majorTickMark val="out"/>
        <c:minorTickMark val="none"/>
        <c:tickLblPos val="nextTo"/>
        <c:spPr>
          <a:noFill/>
          <a:ln w="9525" cap="flat" cmpd="sng" algn="ctr">
            <a:solidFill>
              <a:srgbClr val="000000">
                <a:lumMod val="15000"/>
                <a:lumOff val="85000"/>
              </a:srgbClr>
            </a:solidFill>
            <a:round/>
          </a:ln>
          <a:effectLst/>
        </c:spPr>
        <c:txPr>
          <a:bodyPr rot="-60000000" vert="horz"/>
          <a:lstStyle/>
          <a:p>
            <a:pPr>
              <a:defRPr/>
            </a:pPr>
            <a:endParaRPr lang="fr-FR"/>
          </a:p>
        </c:txPr>
        <c:crossAx val="575830048"/>
        <c:crosses val="autoZero"/>
        <c:auto val="1"/>
        <c:lblOffset val="100"/>
        <c:baseTimeUnit val="months"/>
        <c:majorUnit val="24"/>
        <c:majorTimeUnit val="months"/>
      </c:dateAx>
      <c:valAx>
        <c:axId val="575830048"/>
        <c:scaling>
          <c:orientation val="minMax"/>
          <c:max val="35"/>
          <c:min val="10"/>
        </c:scaling>
        <c:delete val="0"/>
        <c:axPos val="l"/>
        <c:majorGridlines>
          <c:spPr>
            <a:ln w="3175" cap="flat" cmpd="sng" algn="ctr">
              <a:solidFill>
                <a:srgbClr val="FFFFFF">
                  <a:lumMod val="95000"/>
                </a:srgbClr>
              </a:solidFill>
              <a:round/>
            </a:ln>
            <a:effectLst/>
          </c:spPr>
        </c:majorGridlines>
        <c:numFmt formatCode="#,##0&quot;x&quot;" sourceLinked="0"/>
        <c:majorTickMark val="none"/>
        <c:minorTickMark val="none"/>
        <c:tickLblPos val="nextTo"/>
        <c:spPr>
          <a:noFill/>
          <a:ln>
            <a:noFill/>
          </a:ln>
          <a:effectLst/>
        </c:spPr>
        <c:txPr>
          <a:bodyPr rot="-60000000" vert="horz"/>
          <a:lstStyle/>
          <a:p>
            <a:pPr>
              <a:defRPr/>
            </a:pPr>
            <a:endParaRPr lang="fr-FR"/>
          </a:p>
        </c:txPr>
        <c:crossAx val="575833656"/>
        <c:crosses val="autoZero"/>
        <c:crossBetween val="between"/>
        <c:majorUnit val="5"/>
      </c:valAx>
      <c:spPr>
        <a:noFill/>
      </c:spPr>
    </c:plotArea>
    <c:plotVisOnly val="1"/>
    <c:dispBlanksAs val="gap"/>
    <c:showDLblsOverMax val="0"/>
  </c:chart>
  <c:spPr>
    <a:noFill/>
    <a:ln>
      <a:noFill/>
    </a:ln>
  </c:spPr>
  <c:txPr>
    <a:bodyPr/>
    <a:lstStyle/>
    <a:p>
      <a:pPr>
        <a:defRPr sz="1000">
          <a:solidFill>
            <a:schemeClr val="tx2"/>
          </a:solidFill>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40216646788339E-2"/>
          <c:y val="8.9646900196965307E-2"/>
          <c:w val="0.90319050069680751"/>
          <c:h val="0.66573223866220133"/>
        </c:manualLayout>
      </c:layout>
      <c:barChart>
        <c:barDir val="col"/>
        <c:grouping val="clustered"/>
        <c:varyColors val="0"/>
        <c:ser>
          <c:idx val="0"/>
          <c:order val="0"/>
          <c:tx>
            <c:strRef>
              <c:f>'EPS growth'!$P$4</c:f>
              <c:strCache>
                <c:ptCount val="1"/>
                <c:pt idx="0">
                  <c:v>2022E</c:v>
                </c:pt>
              </c:strCache>
            </c:strRef>
          </c:tx>
          <c:spPr>
            <a:solidFill>
              <a:schemeClr val="accent1"/>
            </a:solidFill>
            <a:ln>
              <a:noFill/>
            </a:ln>
            <a:effectLst/>
          </c:spPr>
          <c:invertIfNegative val="0"/>
          <c:dLbls>
            <c:dLbl>
              <c:idx val="4"/>
              <c:tx>
                <c:rich>
                  <a:bodyPr/>
                  <a:lstStyle/>
                  <a:p>
                    <a:fld id="{EC90437D-DF9F-4202-8CEE-AED801791B97}" type="VALUE">
                      <a:rPr lang="en-US">
                        <a:solidFill>
                          <a:schemeClr val="accent1"/>
                        </a:solidFill>
                        <a:latin typeface="Gotham Bold" pitchFamily="50" charset="0"/>
                        <a:cs typeface="Gotham Bold" pitchFamily="50"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E4-47B4-BA32-25C82CA213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'EPS growth'!$Q$3:$U$3</c:f>
              <c:strCache>
                <c:ptCount val="5"/>
                <c:pt idx="0">
                  <c:v>Comgest Growth Europe</c:v>
                </c:pt>
                <c:pt idx="1">
                  <c:v>Comgest Growth Europe Opportunities</c:v>
                </c:pt>
                <c:pt idx="2">
                  <c:v>Comgest Growth Europe Smaller Companies</c:v>
                </c:pt>
                <c:pt idx="4">
                  <c:v>MSCI Europe</c:v>
                </c:pt>
              </c:strCache>
            </c:strRef>
          </c:cat>
          <c:val>
            <c:numRef>
              <c:f>'EPS growth'!$Q$4:$U$4</c:f>
              <c:numCache>
                <c:formatCode>_-* #\ ##0.0_-;\-* #\ ##0.0_-;_-* "-"??_-;_-@_-</c:formatCode>
                <c:ptCount val="5"/>
                <c:pt idx="0">
                  <c:v>25.3</c:v>
                </c:pt>
                <c:pt idx="1">
                  <c:v>21.57</c:v>
                </c:pt>
                <c:pt idx="2">
                  <c:v>21.18</c:v>
                </c:pt>
                <c:pt idx="4">
                  <c:v>16.593057930495998</c:v>
                </c:pt>
              </c:numCache>
            </c:numRef>
          </c:val>
          <c:extLst>
            <c:ext xmlns:c16="http://schemas.microsoft.com/office/drawing/2014/chart" uri="{C3380CC4-5D6E-409C-BE32-E72D297353CC}">
              <c16:uniqueId val="{00000001-7FE4-47B4-BA32-25C82CA2138E}"/>
            </c:ext>
          </c:extLst>
        </c:ser>
        <c:ser>
          <c:idx val="1"/>
          <c:order val="1"/>
          <c:tx>
            <c:strRef>
              <c:f>'EPS growth'!$P$5</c:f>
              <c:strCache>
                <c:ptCount val="1"/>
                <c:pt idx="0">
                  <c:v>2023E</c:v>
                </c:pt>
              </c:strCache>
            </c:strRef>
          </c:tx>
          <c:spPr>
            <a:solidFill>
              <a:schemeClr val="accent2"/>
            </a:solidFill>
            <a:ln>
              <a:noFill/>
            </a:ln>
            <a:effectLst/>
          </c:spPr>
          <c:invertIfNegative val="0"/>
          <c:dLbls>
            <c:dLbl>
              <c:idx val="4"/>
              <c:tx>
                <c:rich>
                  <a:bodyPr/>
                  <a:lstStyle/>
                  <a:p>
                    <a:fld id="{321C626C-C175-4EA5-9196-71618D777998}" type="VALUE">
                      <a:rPr lang="en-US">
                        <a:solidFill>
                          <a:schemeClr val="accent2"/>
                        </a:solidFill>
                        <a:latin typeface="Gotham Bold" pitchFamily="50" charset="0"/>
                        <a:cs typeface="Gotham Bold" pitchFamily="50"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E4-47B4-BA32-25C82CA213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'EPS growth'!$Q$3:$U$3</c:f>
              <c:strCache>
                <c:ptCount val="5"/>
                <c:pt idx="0">
                  <c:v>Comgest Growth Europe</c:v>
                </c:pt>
                <c:pt idx="1">
                  <c:v>Comgest Growth Europe Opportunities</c:v>
                </c:pt>
                <c:pt idx="2">
                  <c:v>Comgest Growth Europe Smaller Companies</c:v>
                </c:pt>
                <c:pt idx="4">
                  <c:v>MSCI Europe</c:v>
                </c:pt>
              </c:strCache>
            </c:strRef>
          </c:cat>
          <c:val>
            <c:numRef>
              <c:f>'EPS growth'!$Q$5:$U$5</c:f>
              <c:numCache>
                <c:formatCode>_-* #\ ##0.0_-;\-* #\ ##0.0_-;_-* "-"??_-;_-@_-</c:formatCode>
                <c:ptCount val="5"/>
                <c:pt idx="0">
                  <c:v>13.9</c:v>
                </c:pt>
                <c:pt idx="1">
                  <c:v>25.26</c:v>
                </c:pt>
                <c:pt idx="2">
                  <c:v>33.619999999999997</c:v>
                </c:pt>
                <c:pt idx="4">
                  <c:v>0.56634774024285595</c:v>
                </c:pt>
              </c:numCache>
            </c:numRef>
          </c:val>
          <c:extLst>
            <c:ext xmlns:c16="http://schemas.microsoft.com/office/drawing/2014/chart" uri="{C3380CC4-5D6E-409C-BE32-E72D297353CC}">
              <c16:uniqueId val="{00000003-7FE4-47B4-BA32-25C82CA2138E}"/>
            </c:ext>
          </c:extLst>
        </c:ser>
        <c:dLbls>
          <c:showLegendKey val="0"/>
          <c:showVal val="0"/>
          <c:showCatName val="0"/>
          <c:showSerName val="0"/>
          <c:showPercent val="0"/>
          <c:showBubbleSize val="0"/>
        </c:dLbls>
        <c:gapWidth val="219"/>
        <c:overlap val="-27"/>
        <c:axId val="1319221864"/>
        <c:axId val="1319221536"/>
      </c:barChart>
      <c:lineChart>
        <c:grouping val="standard"/>
        <c:varyColors val="0"/>
        <c:ser>
          <c:idx val="2"/>
          <c:order val="2"/>
          <c:tx>
            <c:strRef>
              <c:f>'EPS growth'!$P$6</c:f>
              <c:strCache>
                <c:ptCount val="1"/>
                <c:pt idx="0">
                  <c:v>average 2022</c:v>
                </c:pt>
              </c:strCache>
            </c:strRef>
          </c:tx>
          <c:spPr>
            <a:ln w="22225" cap="rnd">
              <a:solidFill>
                <a:schemeClr val="accent1"/>
              </a:solidFill>
              <a:prstDash val="sysDash"/>
              <a:round/>
            </a:ln>
            <a:effectLst/>
          </c:spPr>
          <c:marker>
            <c:symbol val="none"/>
          </c:marker>
          <c:dLbls>
            <c:dLbl>
              <c:idx val="0"/>
              <c:layout>
                <c:manualLayout>
                  <c:x val="3.9444628054119801E-2"/>
                  <c:y val="-8.2448897301777541E-2"/>
                </c:manualLayout>
              </c:layout>
              <c:tx>
                <c:rich>
                  <a:bodyPr/>
                  <a:lstStyle/>
                  <a:p>
                    <a:fld id="{63B86A17-9A71-4DFA-A45E-4E3E23F1561B}" type="VALUE">
                      <a:rPr lang="en-US">
                        <a:solidFill>
                          <a:schemeClr val="accent1"/>
                        </a:solidFill>
                        <a:latin typeface="Gotham Bold" pitchFamily="50" charset="0"/>
                        <a:cs typeface="Gotham Bold" pitchFamily="50"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FE4-47B4-BA32-25C82CA2138E}"/>
                </c:ext>
              </c:extLst>
            </c:dLbl>
            <c:dLbl>
              <c:idx val="1"/>
              <c:delete val="1"/>
              <c:extLst>
                <c:ext xmlns:c15="http://schemas.microsoft.com/office/drawing/2012/chart" uri="{CE6537A1-D6FC-4f65-9D91-7224C49458BB}"/>
                <c:ext xmlns:c16="http://schemas.microsoft.com/office/drawing/2014/chart" uri="{C3380CC4-5D6E-409C-BE32-E72D297353CC}">
                  <c16:uniqueId val="{00000005-7FE4-47B4-BA32-25C82CA2138E}"/>
                </c:ext>
              </c:extLst>
            </c:dLbl>
            <c:dLbl>
              <c:idx val="2"/>
              <c:delete val="1"/>
              <c:extLst>
                <c:ext xmlns:c15="http://schemas.microsoft.com/office/drawing/2012/chart" uri="{CE6537A1-D6FC-4f65-9D91-7224C49458BB}"/>
                <c:ext xmlns:c16="http://schemas.microsoft.com/office/drawing/2014/chart" uri="{C3380CC4-5D6E-409C-BE32-E72D297353CC}">
                  <c16:uniqueId val="{00000006-7FE4-47B4-BA32-25C82CA213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'EPS growth'!$Q$3:$U$3</c:f>
              <c:strCache>
                <c:ptCount val="5"/>
                <c:pt idx="0">
                  <c:v>Comgest Growth Europe</c:v>
                </c:pt>
                <c:pt idx="1">
                  <c:v>Comgest Growth Europe Opportunities</c:v>
                </c:pt>
                <c:pt idx="2">
                  <c:v>Comgest Growth Europe Smaller Companies</c:v>
                </c:pt>
                <c:pt idx="4">
                  <c:v>MSCI Europe</c:v>
                </c:pt>
              </c:strCache>
            </c:strRef>
          </c:cat>
          <c:val>
            <c:numRef>
              <c:f>'EPS growth'!$Q$6:$U$6</c:f>
              <c:numCache>
                <c:formatCode>_-* #\ ##0.0_-;\-* #\ ##0.0_-;_-* "-"??_-;_-@_-</c:formatCode>
                <c:ptCount val="5"/>
                <c:pt idx="0">
                  <c:v>22.683333333333337</c:v>
                </c:pt>
                <c:pt idx="1">
                  <c:v>22.683333333333337</c:v>
                </c:pt>
                <c:pt idx="2">
                  <c:v>22.683333333333337</c:v>
                </c:pt>
              </c:numCache>
            </c:numRef>
          </c:val>
          <c:smooth val="0"/>
          <c:extLst>
            <c:ext xmlns:c16="http://schemas.microsoft.com/office/drawing/2014/chart" uri="{C3380CC4-5D6E-409C-BE32-E72D297353CC}">
              <c16:uniqueId val="{00000007-7FE4-47B4-BA32-25C82CA2138E}"/>
            </c:ext>
          </c:extLst>
        </c:ser>
        <c:ser>
          <c:idx val="3"/>
          <c:order val="3"/>
          <c:tx>
            <c:strRef>
              <c:f>'EPS growth'!$P$7</c:f>
              <c:strCache>
                <c:ptCount val="1"/>
                <c:pt idx="0">
                  <c:v>average 2023</c:v>
                </c:pt>
              </c:strCache>
            </c:strRef>
          </c:tx>
          <c:spPr>
            <a:ln w="22225" cap="rnd">
              <a:solidFill>
                <a:schemeClr val="accent2"/>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7FE4-47B4-BA32-25C82CA2138E}"/>
                </c:ext>
              </c:extLst>
            </c:dLbl>
            <c:dLbl>
              <c:idx val="1"/>
              <c:layout>
                <c:manualLayout>
                  <c:x val="3.3204205866076371E-2"/>
                  <c:y val="-5.6858564321250887E-2"/>
                </c:manualLayout>
              </c:layout>
              <c:tx>
                <c:rich>
                  <a:bodyPr/>
                  <a:lstStyle/>
                  <a:p>
                    <a:fld id="{FC141D63-56F2-4076-9933-1EC9CF596A1F}" type="VALUE">
                      <a:rPr lang="en-US">
                        <a:solidFill>
                          <a:schemeClr val="accent2"/>
                        </a:solidFill>
                        <a:latin typeface="Gotham Bold" pitchFamily="50" charset="0"/>
                        <a:cs typeface="Gotham Bold" pitchFamily="50"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FE4-47B4-BA32-25C82CA2138E}"/>
                </c:ext>
              </c:extLst>
            </c:dLbl>
            <c:dLbl>
              <c:idx val="2"/>
              <c:delete val="1"/>
              <c:extLst>
                <c:ext xmlns:c15="http://schemas.microsoft.com/office/drawing/2012/chart" uri="{CE6537A1-D6FC-4f65-9D91-7224C49458BB}"/>
                <c:ext xmlns:c16="http://schemas.microsoft.com/office/drawing/2014/chart" uri="{C3380CC4-5D6E-409C-BE32-E72D297353CC}">
                  <c16:uniqueId val="{0000000A-7FE4-47B4-BA32-25C82CA213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'EPS growth'!$Q$3:$U$3</c:f>
              <c:strCache>
                <c:ptCount val="5"/>
                <c:pt idx="0">
                  <c:v>Comgest Growth Europe</c:v>
                </c:pt>
                <c:pt idx="1">
                  <c:v>Comgest Growth Europe Opportunities</c:v>
                </c:pt>
                <c:pt idx="2">
                  <c:v>Comgest Growth Europe Smaller Companies</c:v>
                </c:pt>
                <c:pt idx="4">
                  <c:v>MSCI Europe</c:v>
                </c:pt>
              </c:strCache>
            </c:strRef>
          </c:cat>
          <c:val>
            <c:numRef>
              <c:f>'EPS growth'!$Q$7:$U$7</c:f>
              <c:numCache>
                <c:formatCode>_-* #\ ##0.0_-;\-* #\ ##0.0_-;_-* "-"??_-;_-@_-</c:formatCode>
                <c:ptCount val="5"/>
                <c:pt idx="0">
                  <c:v>24.26</c:v>
                </c:pt>
                <c:pt idx="1">
                  <c:v>24.26</c:v>
                </c:pt>
                <c:pt idx="2">
                  <c:v>24.26</c:v>
                </c:pt>
              </c:numCache>
            </c:numRef>
          </c:val>
          <c:smooth val="0"/>
          <c:extLst>
            <c:ext xmlns:c16="http://schemas.microsoft.com/office/drawing/2014/chart" uri="{C3380CC4-5D6E-409C-BE32-E72D297353CC}">
              <c16:uniqueId val="{0000000B-7FE4-47B4-BA32-25C82CA2138E}"/>
            </c:ext>
          </c:extLst>
        </c:ser>
        <c:dLbls>
          <c:showLegendKey val="0"/>
          <c:showVal val="0"/>
          <c:showCatName val="0"/>
          <c:showSerName val="0"/>
          <c:showPercent val="0"/>
          <c:showBubbleSize val="0"/>
        </c:dLbls>
        <c:marker val="1"/>
        <c:smooth val="0"/>
        <c:axId val="1319221864"/>
        <c:axId val="1319221536"/>
      </c:lineChart>
      <c:catAx>
        <c:axId val="131922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Gotham Bold" pitchFamily="50" charset="0"/>
                <a:ea typeface="+mn-ea"/>
                <a:cs typeface="Gotham Bold" pitchFamily="50" charset="0"/>
              </a:defRPr>
            </a:pPr>
            <a:endParaRPr lang="fr-FR"/>
          </a:p>
        </c:txPr>
        <c:crossAx val="1319221536"/>
        <c:crosses val="autoZero"/>
        <c:auto val="1"/>
        <c:lblAlgn val="ctr"/>
        <c:lblOffset val="100"/>
        <c:noMultiLvlLbl val="0"/>
      </c:catAx>
      <c:valAx>
        <c:axId val="1319221536"/>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319221864"/>
        <c:crosses val="autoZero"/>
        <c:crossBetween val="between"/>
      </c:valAx>
      <c:spPr>
        <a:noFill/>
        <a:ln>
          <a:noFill/>
        </a:ln>
        <a:effectLst/>
      </c:spPr>
    </c:plotArea>
    <c:legend>
      <c:legendPos val="b"/>
      <c:layout>
        <c:manualLayout>
          <c:xMode val="edge"/>
          <c:yMode val="edge"/>
          <c:x val="0.29254794839643927"/>
          <c:y val="0.90035345306144787"/>
          <c:w val="0.46894485752145504"/>
          <c:h val="6.151368113771467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196830517142791E-2"/>
          <c:y val="6.6107896415503978E-2"/>
          <c:w val="0.8927634064835952"/>
          <c:h val="0.67528792997152642"/>
        </c:manualLayout>
      </c:layout>
      <c:barChart>
        <c:barDir val="col"/>
        <c:grouping val="clustered"/>
        <c:varyColors val="0"/>
        <c:ser>
          <c:idx val="0"/>
          <c:order val="0"/>
          <c:tx>
            <c:strRef>
              <c:f>'Data (2)'!$A$2</c:f>
              <c:strCache>
                <c:ptCount val="1"/>
                <c:pt idx="0">
                  <c:v>Rep Acct. - Aggregate organic sales growth</c:v>
                </c:pt>
              </c:strCache>
            </c:strRef>
          </c:tx>
          <c:spPr>
            <a:solidFill>
              <a:srgbClr val="33AEA9"/>
            </a:solidFill>
            <a:effectLst/>
          </c:spPr>
          <c:invertIfNegative val="0"/>
          <c:dPt>
            <c:idx val="11"/>
            <c:invertIfNegative val="0"/>
            <c:bubble3D val="0"/>
            <c:extLst>
              <c:ext xmlns:c16="http://schemas.microsoft.com/office/drawing/2014/chart" uri="{C3380CC4-5D6E-409C-BE32-E72D297353CC}">
                <c16:uniqueId val="{00000000-8862-44DE-AE7F-0914B38AADA7}"/>
              </c:ext>
            </c:extLst>
          </c:dPt>
          <c:dPt>
            <c:idx val="12"/>
            <c:invertIfNegative val="0"/>
            <c:bubble3D val="0"/>
            <c:extLst>
              <c:ext xmlns:c16="http://schemas.microsoft.com/office/drawing/2014/chart" uri="{C3380CC4-5D6E-409C-BE32-E72D297353CC}">
                <c16:uniqueId val="{00000001-8862-44DE-AE7F-0914B38AADA7}"/>
              </c:ext>
            </c:extLst>
          </c:dPt>
          <c:dPt>
            <c:idx val="13"/>
            <c:invertIfNegative val="0"/>
            <c:bubble3D val="0"/>
            <c:extLst>
              <c:ext xmlns:c16="http://schemas.microsoft.com/office/drawing/2014/chart" uri="{C3380CC4-5D6E-409C-BE32-E72D297353CC}">
                <c16:uniqueId val="{00000002-8862-44DE-AE7F-0914B38AADA7}"/>
              </c:ext>
            </c:extLst>
          </c:dPt>
          <c:dPt>
            <c:idx val="20"/>
            <c:invertIfNegative val="0"/>
            <c:bubble3D val="0"/>
            <c:spPr>
              <a:gradFill flip="none" rotWithShape="1">
                <a:gsLst>
                  <a:gs pos="39000">
                    <a:schemeClr val="bg1">
                      <a:alpha val="80000"/>
                    </a:schemeClr>
                  </a:gs>
                  <a:gs pos="0">
                    <a:schemeClr val="bg1"/>
                  </a:gs>
                  <a:gs pos="74000">
                    <a:schemeClr val="accent4">
                      <a:lumMod val="20000"/>
                      <a:lumOff val="80000"/>
                      <a:alpha val="90000"/>
                    </a:schemeClr>
                  </a:gs>
                  <a:gs pos="100000">
                    <a:schemeClr val="accent4">
                      <a:lumMod val="100000"/>
                    </a:schemeClr>
                  </a:gs>
                </a:gsLst>
                <a:path path="circle">
                  <a:fillToRect l="50000" t="-80000" r="50000" b="180000"/>
                </a:path>
                <a:tileRect/>
              </a:gradFill>
              <a:effectLst/>
            </c:spPr>
            <c:extLst>
              <c:ext xmlns:c16="http://schemas.microsoft.com/office/drawing/2014/chart" uri="{C3380CC4-5D6E-409C-BE32-E72D297353CC}">
                <c16:uniqueId val="{00000004-8862-44DE-AE7F-0914B38AADA7}"/>
              </c:ext>
            </c:extLst>
          </c:dPt>
          <c:cat>
            <c:strRef>
              <c:f>'Data (2)'!$A$4:$A$24</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H1 2022</c:v>
                </c:pt>
                <c:pt idx="20">
                  <c:v>2023e</c:v>
                </c:pt>
              </c:strCache>
            </c:strRef>
          </c:cat>
          <c:val>
            <c:numRef>
              <c:f>'Data (2)'!$C$4:$C$24</c:f>
              <c:numCache>
                <c:formatCode>0.0%</c:formatCode>
                <c:ptCount val="21"/>
                <c:pt idx="0">
                  <c:v>8.1000000000000003E-2</c:v>
                </c:pt>
                <c:pt idx="1">
                  <c:v>9.4E-2</c:v>
                </c:pt>
                <c:pt idx="2">
                  <c:v>9.5000000000000001E-2</c:v>
                </c:pt>
                <c:pt idx="3">
                  <c:v>0.106</c:v>
                </c:pt>
                <c:pt idx="4">
                  <c:v>0.112</c:v>
                </c:pt>
                <c:pt idx="5">
                  <c:v>0.09</c:v>
                </c:pt>
                <c:pt idx="6">
                  <c:v>3.4000000000000002E-2</c:v>
                </c:pt>
                <c:pt idx="7">
                  <c:v>5.6000000000000001E-2</c:v>
                </c:pt>
                <c:pt idx="8">
                  <c:v>6.9000000000000006E-2</c:v>
                </c:pt>
                <c:pt idx="9">
                  <c:v>9.1999999999999998E-2</c:v>
                </c:pt>
                <c:pt idx="10">
                  <c:v>7.8E-2</c:v>
                </c:pt>
                <c:pt idx="11">
                  <c:v>6.7000000000000004E-2</c:v>
                </c:pt>
                <c:pt idx="12">
                  <c:v>7.0000000000000007E-2</c:v>
                </c:pt>
                <c:pt idx="13">
                  <c:v>7.0000000000000007E-2</c:v>
                </c:pt>
                <c:pt idx="14">
                  <c:v>7.0000000000000007E-2</c:v>
                </c:pt>
                <c:pt idx="15">
                  <c:v>0.09</c:v>
                </c:pt>
                <c:pt idx="16">
                  <c:v>7.9000000000000001E-2</c:v>
                </c:pt>
                <c:pt idx="17" formatCode="0%">
                  <c:v>-4.5999999999999999E-2</c:v>
                </c:pt>
                <c:pt idx="18">
                  <c:v>0.19800000000000001</c:v>
                </c:pt>
                <c:pt idx="19" formatCode="0%">
                  <c:v>0.14000000000000001</c:v>
                </c:pt>
                <c:pt idx="20" formatCode="0%">
                  <c:v>0.05</c:v>
                </c:pt>
              </c:numCache>
            </c:numRef>
          </c:val>
          <c:extLst>
            <c:ext xmlns:c16="http://schemas.microsoft.com/office/drawing/2014/chart" uri="{C3380CC4-5D6E-409C-BE32-E72D297353CC}">
              <c16:uniqueId val="{00000005-8862-44DE-AE7F-0914B38AADA7}"/>
            </c:ext>
          </c:extLst>
        </c:ser>
        <c:dLbls>
          <c:showLegendKey val="0"/>
          <c:showVal val="0"/>
          <c:showCatName val="0"/>
          <c:showSerName val="0"/>
          <c:showPercent val="0"/>
          <c:showBubbleSize val="0"/>
        </c:dLbls>
        <c:gapWidth val="87"/>
        <c:axId val="160051056"/>
        <c:axId val="160053016"/>
      </c:barChart>
      <c:lineChart>
        <c:grouping val="standard"/>
        <c:varyColors val="0"/>
        <c:ser>
          <c:idx val="1"/>
          <c:order val="1"/>
          <c:tx>
            <c:strRef>
              <c:f>'Data (2)'!$D$3</c:f>
              <c:strCache>
                <c:ptCount val="1"/>
                <c:pt idx="0">
                  <c:v>EU nominal GDP</c:v>
                </c:pt>
              </c:strCache>
            </c:strRef>
          </c:tx>
          <c:spPr>
            <a:ln w="19050">
              <a:solidFill>
                <a:srgbClr val="894D98"/>
              </a:solidFill>
            </a:ln>
          </c:spPr>
          <c:marker>
            <c:symbol val="none"/>
          </c:marker>
          <c:cat>
            <c:strRef>
              <c:f>'Data (2)'!$A$4:$A$24</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H1 2022</c:v>
                </c:pt>
                <c:pt idx="20">
                  <c:v>2023e</c:v>
                </c:pt>
              </c:strCache>
            </c:strRef>
          </c:cat>
          <c:val>
            <c:numRef>
              <c:f>'Data (2)'!$D$4:$D$24</c:f>
              <c:numCache>
                <c:formatCode>0.0%</c:formatCode>
                <c:ptCount val="21"/>
                <c:pt idx="0">
                  <c:v>3.6999999999999998E-2</c:v>
                </c:pt>
                <c:pt idx="1">
                  <c:v>4.7E-2</c:v>
                </c:pt>
                <c:pt idx="2">
                  <c:v>4.2000000000000003E-2</c:v>
                </c:pt>
                <c:pt idx="3">
                  <c:v>5.6000000000000001E-2</c:v>
                </c:pt>
                <c:pt idx="4">
                  <c:v>5.7000000000000002E-2</c:v>
                </c:pt>
                <c:pt idx="5">
                  <c:v>2.9000000000000001E-2</c:v>
                </c:pt>
                <c:pt idx="6">
                  <c:v>-3.1E-2</c:v>
                </c:pt>
                <c:pt idx="7">
                  <c:v>0.03</c:v>
                </c:pt>
                <c:pt idx="8">
                  <c:v>0.03</c:v>
                </c:pt>
                <c:pt idx="9">
                  <c:v>0.01</c:v>
                </c:pt>
                <c:pt idx="10">
                  <c:v>1.6E-2</c:v>
                </c:pt>
                <c:pt idx="11">
                  <c:v>2.8000000000000001E-2</c:v>
                </c:pt>
                <c:pt idx="12">
                  <c:v>2.3E-2</c:v>
                </c:pt>
                <c:pt idx="13">
                  <c:v>2.3E-2</c:v>
                </c:pt>
                <c:pt idx="14">
                  <c:v>4.1000000000000002E-2</c:v>
                </c:pt>
                <c:pt idx="15">
                  <c:v>3.7999999999999999E-2</c:v>
                </c:pt>
                <c:pt idx="16">
                  <c:v>2.9000000000000001E-2</c:v>
                </c:pt>
                <c:pt idx="17" formatCode="0%">
                  <c:v>-5.6000000000000001E-2</c:v>
                </c:pt>
                <c:pt idx="18">
                  <c:v>7.0000000000000007E-2</c:v>
                </c:pt>
                <c:pt idx="19">
                  <c:v>0.1048</c:v>
                </c:pt>
              </c:numCache>
            </c:numRef>
          </c:val>
          <c:smooth val="0"/>
          <c:extLst>
            <c:ext xmlns:c16="http://schemas.microsoft.com/office/drawing/2014/chart" uri="{C3380CC4-5D6E-409C-BE32-E72D297353CC}">
              <c16:uniqueId val="{00000006-8862-44DE-AE7F-0914B38AADA7}"/>
            </c:ext>
          </c:extLst>
        </c:ser>
        <c:ser>
          <c:idx val="2"/>
          <c:order val="2"/>
          <c:spPr>
            <a:ln w="19050">
              <a:solidFill>
                <a:schemeClr val="accent1"/>
              </a:solidFill>
              <a:prstDash val="sysDash"/>
            </a:ln>
          </c:spPr>
          <c:marker>
            <c:symbol val="none"/>
          </c:marker>
          <c:cat>
            <c:strRef>
              <c:f>'Data (2)'!$A$4:$A$24</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H1 2022</c:v>
                </c:pt>
                <c:pt idx="20">
                  <c:v>2023e</c:v>
                </c:pt>
              </c:strCache>
            </c:strRef>
          </c:cat>
          <c:val>
            <c:numRef>
              <c:f>'Data (2)'!$E$4:$E$22</c:f>
              <c:numCache>
                <c:formatCode>0.0%</c:formatCode>
                <c:ptCount val="19"/>
                <c:pt idx="0">
                  <c:v>8.0714285714285711E-2</c:v>
                </c:pt>
                <c:pt idx="1">
                  <c:v>8.0714285714285711E-2</c:v>
                </c:pt>
                <c:pt idx="2">
                  <c:v>8.0714285714285711E-2</c:v>
                </c:pt>
                <c:pt idx="3">
                  <c:v>8.0714285714285711E-2</c:v>
                </c:pt>
                <c:pt idx="4">
                  <c:v>8.0714285714285711E-2</c:v>
                </c:pt>
                <c:pt idx="5">
                  <c:v>8.0714285714285711E-2</c:v>
                </c:pt>
                <c:pt idx="6">
                  <c:v>8.0714285714285711E-2</c:v>
                </c:pt>
                <c:pt idx="7">
                  <c:v>8.0714285714285711E-2</c:v>
                </c:pt>
                <c:pt idx="8">
                  <c:v>8.0714285714285711E-2</c:v>
                </c:pt>
                <c:pt idx="9">
                  <c:v>8.0714285714285711E-2</c:v>
                </c:pt>
                <c:pt idx="10">
                  <c:v>8.0714285714285711E-2</c:v>
                </c:pt>
                <c:pt idx="11">
                  <c:v>8.0714285714285711E-2</c:v>
                </c:pt>
                <c:pt idx="12">
                  <c:v>8.0714285714285711E-2</c:v>
                </c:pt>
                <c:pt idx="13">
                  <c:v>8.0714285714285711E-2</c:v>
                </c:pt>
                <c:pt idx="14">
                  <c:v>8.0714285714285711E-2</c:v>
                </c:pt>
                <c:pt idx="15">
                  <c:v>8.0714285714285711E-2</c:v>
                </c:pt>
                <c:pt idx="16">
                  <c:v>8.0714285714285711E-2</c:v>
                </c:pt>
                <c:pt idx="17">
                  <c:v>8.0714285714285711E-2</c:v>
                </c:pt>
                <c:pt idx="18">
                  <c:v>8.0714285714285711E-2</c:v>
                </c:pt>
              </c:numCache>
            </c:numRef>
          </c:val>
          <c:smooth val="0"/>
          <c:extLst>
            <c:ext xmlns:c16="http://schemas.microsoft.com/office/drawing/2014/chart" uri="{C3380CC4-5D6E-409C-BE32-E72D297353CC}">
              <c16:uniqueId val="{00000007-8862-44DE-AE7F-0914B38AADA7}"/>
            </c:ext>
          </c:extLst>
        </c:ser>
        <c:dLbls>
          <c:showLegendKey val="0"/>
          <c:showVal val="0"/>
          <c:showCatName val="0"/>
          <c:showSerName val="0"/>
          <c:showPercent val="0"/>
          <c:showBubbleSize val="0"/>
        </c:dLbls>
        <c:marker val="1"/>
        <c:smooth val="0"/>
        <c:axId val="160051056"/>
        <c:axId val="160053016"/>
      </c:lineChart>
      <c:catAx>
        <c:axId val="160051056"/>
        <c:scaling>
          <c:orientation val="minMax"/>
        </c:scaling>
        <c:delete val="0"/>
        <c:axPos val="b"/>
        <c:numFmt formatCode="General" sourceLinked="1"/>
        <c:majorTickMark val="out"/>
        <c:minorTickMark val="none"/>
        <c:tickLblPos val="low"/>
        <c:txPr>
          <a:bodyPr rot="-5400000"/>
          <a:lstStyle/>
          <a:p>
            <a:pPr>
              <a:defRPr/>
            </a:pPr>
            <a:endParaRPr lang="fr-FR"/>
          </a:p>
        </c:txPr>
        <c:crossAx val="160053016"/>
        <c:crosses val="autoZero"/>
        <c:auto val="1"/>
        <c:lblAlgn val="ctr"/>
        <c:lblOffset val="100"/>
        <c:noMultiLvlLbl val="0"/>
      </c:catAx>
      <c:valAx>
        <c:axId val="160053016"/>
        <c:scaling>
          <c:orientation val="minMax"/>
          <c:max val="0.25"/>
          <c:min val="-0.1"/>
        </c:scaling>
        <c:delete val="0"/>
        <c:axPos val="l"/>
        <c:numFmt formatCode="0%" sourceLinked="0"/>
        <c:majorTickMark val="out"/>
        <c:minorTickMark val="none"/>
        <c:tickLblPos val="nextTo"/>
        <c:crossAx val="160051056"/>
        <c:crosses val="autoZero"/>
        <c:crossBetween val="between"/>
        <c:majorUnit val="5.000000000000001E-2"/>
      </c:valAx>
      <c:spPr>
        <a:noFill/>
      </c:spPr>
    </c:plotArea>
    <c:legend>
      <c:legendPos val="b"/>
      <c:legendEntry>
        <c:idx val="2"/>
        <c:delete val="1"/>
      </c:legendEntry>
      <c:layout>
        <c:manualLayout>
          <c:xMode val="edge"/>
          <c:yMode val="edge"/>
          <c:x val="0.17358135908699984"/>
          <c:y val="0.92048045438384629"/>
          <c:w val="0.65283728182600032"/>
          <c:h val="7.9519545616153695E-2"/>
        </c:manualLayout>
      </c:layout>
      <c:overlay val="0"/>
    </c:legend>
    <c:plotVisOnly val="1"/>
    <c:dispBlanksAs val="gap"/>
    <c:showDLblsOverMax val="0"/>
  </c:chart>
  <c:spPr>
    <a:noFill/>
    <a:ln>
      <a:noFill/>
    </a:ln>
  </c:spPr>
  <c:txPr>
    <a:bodyPr/>
    <a:lstStyle/>
    <a:p>
      <a:pPr>
        <a:defRPr sz="1050">
          <a:solidFill>
            <a:sysClr val="windowText" lastClr="000000"/>
          </a:solidFill>
          <a:latin typeface="+mn-lt"/>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autoTitleDeleted val="1"/>
    <c:plotArea>
      <c:layout>
        <c:manualLayout>
          <c:xMode val="edge"/>
          <c:yMode val="edge"/>
          <c:x val="0.02"/>
          <c:y val="0.02"/>
          <c:w val="0.98"/>
          <c:h val="0.86"/>
        </c:manualLayout>
      </c:layout>
      <c:lineChart>
        <c:grouping val="standard"/>
        <c:varyColors val="0"/>
        <c:ser>
          <c:idx val="0"/>
          <c:order val="0"/>
          <c:tx>
            <c:strRef>
              <c:f>Data!$B$1</c:f>
              <c:strCache>
                <c:ptCount val="1"/>
                <c:pt idx="0">
                  <c:v>Fonds</c:v>
                </c:pt>
              </c:strCache>
            </c:strRef>
          </c:tx>
          <c:spPr>
            <a:ln w="12700">
              <a:solidFill>
                <a:srgbClr val="00838A"/>
              </a:solidFill>
              <a:prstDash val="solid"/>
            </a:ln>
          </c:spPr>
          <c:marker>
            <c:symbol val="none"/>
          </c:marker>
          <c:cat>
            <c:numRef>
              <c:f>Data!$A$2:$A$274</c:f>
              <c:numCache>
                <c:formatCode>dd\ mmm\ yyyy</c:formatCode>
                <c:ptCount val="273"/>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numCache>
            </c:numRef>
          </c:cat>
          <c:val>
            <c:numRef>
              <c:f>Data!$B$2:$B$274</c:f>
              <c:numCache>
                <c:formatCode>General</c:formatCode>
                <c:ptCount val="273"/>
                <c:pt idx="0">
                  <c:v>100</c:v>
                </c:pt>
                <c:pt idx="1">
                  <c:v>98.9</c:v>
                </c:pt>
                <c:pt idx="2">
                  <c:v>100.2</c:v>
                </c:pt>
                <c:pt idx="3">
                  <c:v>102.9</c:v>
                </c:pt>
                <c:pt idx="4">
                  <c:v>106.3</c:v>
                </c:pt>
                <c:pt idx="5">
                  <c:v>106.6</c:v>
                </c:pt>
                <c:pt idx="6">
                  <c:v>108.5</c:v>
                </c:pt>
                <c:pt idx="7">
                  <c:v>110.7</c:v>
                </c:pt>
                <c:pt idx="8">
                  <c:v>109.3</c:v>
                </c:pt>
                <c:pt idx="9">
                  <c:v>105.4</c:v>
                </c:pt>
                <c:pt idx="10">
                  <c:v>107.3</c:v>
                </c:pt>
                <c:pt idx="11">
                  <c:v>104.9</c:v>
                </c:pt>
                <c:pt idx="12">
                  <c:v>106.6</c:v>
                </c:pt>
                <c:pt idx="13">
                  <c:v>110.8</c:v>
                </c:pt>
                <c:pt idx="14">
                  <c:v>112</c:v>
                </c:pt>
                <c:pt idx="15">
                  <c:v>109.5</c:v>
                </c:pt>
                <c:pt idx="16">
                  <c:v>104.1</c:v>
                </c:pt>
                <c:pt idx="17">
                  <c:v>97.8</c:v>
                </c:pt>
                <c:pt idx="18">
                  <c:v>96.4</c:v>
                </c:pt>
                <c:pt idx="19">
                  <c:v>96.5</c:v>
                </c:pt>
                <c:pt idx="20">
                  <c:v>99</c:v>
                </c:pt>
                <c:pt idx="21">
                  <c:v>97.7</c:v>
                </c:pt>
                <c:pt idx="22">
                  <c:v>97.1</c:v>
                </c:pt>
                <c:pt idx="23">
                  <c:v>101.5</c:v>
                </c:pt>
                <c:pt idx="24">
                  <c:v>98.3</c:v>
                </c:pt>
                <c:pt idx="25">
                  <c:v>93.6</c:v>
                </c:pt>
                <c:pt idx="26">
                  <c:v>87.3</c:v>
                </c:pt>
                <c:pt idx="27">
                  <c:v>75.3</c:v>
                </c:pt>
                <c:pt idx="28">
                  <c:v>76.3</c:v>
                </c:pt>
                <c:pt idx="29">
                  <c:v>67.599999999999994</c:v>
                </c:pt>
                <c:pt idx="30">
                  <c:v>71.7</c:v>
                </c:pt>
                <c:pt idx="31">
                  <c:v>72.7</c:v>
                </c:pt>
                <c:pt idx="32">
                  <c:v>67.400000000000006</c:v>
                </c:pt>
                <c:pt idx="33">
                  <c:v>63.4</c:v>
                </c:pt>
                <c:pt idx="34">
                  <c:v>60.6</c:v>
                </c:pt>
                <c:pt idx="35">
                  <c:v>59.6</c:v>
                </c:pt>
                <c:pt idx="36">
                  <c:v>64.900000000000006</c:v>
                </c:pt>
                <c:pt idx="37">
                  <c:v>64</c:v>
                </c:pt>
                <c:pt idx="38">
                  <c:v>66</c:v>
                </c:pt>
                <c:pt idx="39">
                  <c:v>68.099999999999994</c:v>
                </c:pt>
                <c:pt idx="40">
                  <c:v>70.900000000000006</c:v>
                </c:pt>
                <c:pt idx="41">
                  <c:v>69.2</c:v>
                </c:pt>
                <c:pt idx="42">
                  <c:v>70.900000000000006</c:v>
                </c:pt>
                <c:pt idx="43">
                  <c:v>71.5</c:v>
                </c:pt>
                <c:pt idx="44">
                  <c:v>71</c:v>
                </c:pt>
                <c:pt idx="45">
                  <c:v>72.5</c:v>
                </c:pt>
                <c:pt idx="46">
                  <c:v>75.7</c:v>
                </c:pt>
                <c:pt idx="47">
                  <c:v>73.8</c:v>
                </c:pt>
                <c:pt idx="48">
                  <c:v>74.2</c:v>
                </c:pt>
                <c:pt idx="49">
                  <c:v>74.400000000000006</c:v>
                </c:pt>
                <c:pt idx="50">
                  <c:v>74.900000000000006</c:v>
                </c:pt>
                <c:pt idx="51">
                  <c:v>73.599999999999994</c:v>
                </c:pt>
                <c:pt idx="52">
                  <c:v>72.599999999999994</c:v>
                </c:pt>
                <c:pt idx="53">
                  <c:v>72.3</c:v>
                </c:pt>
                <c:pt idx="54">
                  <c:v>72.400000000000006</c:v>
                </c:pt>
                <c:pt idx="55">
                  <c:v>74</c:v>
                </c:pt>
                <c:pt idx="56">
                  <c:v>74.8</c:v>
                </c:pt>
                <c:pt idx="57">
                  <c:v>75.5</c:v>
                </c:pt>
                <c:pt idx="58">
                  <c:v>77.599999999999994</c:v>
                </c:pt>
                <c:pt idx="59">
                  <c:v>77.599999999999994</c:v>
                </c:pt>
                <c:pt idx="60">
                  <c:v>78.599999999999994</c:v>
                </c:pt>
                <c:pt idx="61">
                  <c:v>81.900000000000006</c:v>
                </c:pt>
                <c:pt idx="62">
                  <c:v>81.599999999999994</c:v>
                </c:pt>
                <c:pt idx="63">
                  <c:v>85.3</c:v>
                </c:pt>
                <c:pt idx="64">
                  <c:v>84.9</c:v>
                </c:pt>
                <c:pt idx="65">
                  <c:v>88.1</c:v>
                </c:pt>
                <c:pt idx="66">
                  <c:v>85.1</c:v>
                </c:pt>
                <c:pt idx="67">
                  <c:v>88.2</c:v>
                </c:pt>
                <c:pt idx="68">
                  <c:v>91.6</c:v>
                </c:pt>
                <c:pt idx="69">
                  <c:v>94.7</c:v>
                </c:pt>
                <c:pt idx="70">
                  <c:v>96.2</c:v>
                </c:pt>
                <c:pt idx="71">
                  <c:v>97.4</c:v>
                </c:pt>
                <c:pt idx="72">
                  <c:v>97.8</c:v>
                </c:pt>
                <c:pt idx="73">
                  <c:v>93.9</c:v>
                </c:pt>
                <c:pt idx="74">
                  <c:v>95.8</c:v>
                </c:pt>
                <c:pt idx="75">
                  <c:v>98</c:v>
                </c:pt>
                <c:pt idx="76">
                  <c:v>99.9</c:v>
                </c:pt>
                <c:pt idx="77">
                  <c:v>101.8</c:v>
                </c:pt>
                <c:pt idx="78">
                  <c:v>103.2</c:v>
                </c:pt>
                <c:pt idx="79">
                  <c:v>103.8</c:v>
                </c:pt>
                <c:pt idx="80">
                  <c:v>107.7</c:v>
                </c:pt>
                <c:pt idx="81">
                  <c:v>111.3</c:v>
                </c:pt>
                <c:pt idx="82">
                  <c:v>109.4</c:v>
                </c:pt>
                <c:pt idx="83">
                  <c:v>112.4</c:v>
                </c:pt>
                <c:pt idx="84">
                  <c:v>117.2</c:v>
                </c:pt>
                <c:pt idx="85">
                  <c:v>115.8</c:v>
                </c:pt>
                <c:pt idx="86">
                  <c:v>114</c:v>
                </c:pt>
                <c:pt idx="87">
                  <c:v>114.5</c:v>
                </c:pt>
                <c:pt idx="88">
                  <c:v>114.9</c:v>
                </c:pt>
                <c:pt idx="89">
                  <c:v>114.8</c:v>
                </c:pt>
                <c:pt idx="90">
                  <c:v>115.8</c:v>
                </c:pt>
                <c:pt idx="91">
                  <c:v>113.3</c:v>
                </c:pt>
                <c:pt idx="92">
                  <c:v>110.7</c:v>
                </c:pt>
                <c:pt idx="93">
                  <c:v>100.4</c:v>
                </c:pt>
                <c:pt idx="94">
                  <c:v>100.8</c:v>
                </c:pt>
                <c:pt idx="95">
                  <c:v>99.3</c:v>
                </c:pt>
                <c:pt idx="96">
                  <c:v>99.6</c:v>
                </c:pt>
                <c:pt idx="97">
                  <c:v>100.1</c:v>
                </c:pt>
                <c:pt idx="98">
                  <c:v>91.4</c:v>
                </c:pt>
                <c:pt idx="99">
                  <c:v>91.4</c:v>
                </c:pt>
                <c:pt idx="100">
                  <c:v>94.5</c:v>
                </c:pt>
                <c:pt idx="101">
                  <c:v>90.3</c:v>
                </c:pt>
                <c:pt idx="102">
                  <c:v>83.3</c:v>
                </c:pt>
                <c:pt idx="103">
                  <c:v>79.3</c:v>
                </c:pt>
                <c:pt idx="104">
                  <c:v>78.3</c:v>
                </c:pt>
                <c:pt idx="105">
                  <c:v>78</c:v>
                </c:pt>
                <c:pt idx="106">
                  <c:v>74.5</c:v>
                </c:pt>
                <c:pt idx="107">
                  <c:v>73.400000000000006</c:v>
                </c:pt>
                <c:pt idx="108">
                  <c:v>78.900000000000006</c:v>
                </c:pt>
                <c:pt idx="109">
                  <c:v>80</c:v>
                </c:pt>
                <c:pt idx="110">
                  <c:v>81.3</c:v>
                </c:pt>
                <c:pt idx="111">
                  <c:v>86.7</c:v>
                </c:pt>
                <c:pt idx="112">
                  <c:v>87.8</c:v>
                </c:pt>
                <c:pt idx="113">
                  <c:v>90.8</c:v>
                </c:pt>
                <c:pt idx="114">
                  <c:v>88.9</c:v>
                </c:pt>
                <c:pt idx="115">
                  <c:v>89.6</c:v>
                </c:pt>
                <c:pt idx="116">
                  <c:v>94.8</c:v>
                </c:pt>
                <c:pt idx="117">
                  <c:v>96.3</c:v>
                </c:pt>
                <c:pt idx="118">
                  <c:v>97.5</c:v>
                </c:pt>
                <c:pt idx="119">
                  <c:v>101.1</c:v>
                </c:pt>
                <c:pt idx="120">
                  <c:v>102.1</c:v>
                </c:pt>
                <c:pt idx="121">
                  <c:v>100.1</c:v>
                </c:pt>
                <c:pt idx="122">
                  <c:v>100.6</c:v>
                </c:pt>
                <c:pt idx="123">
                  <c:v>99.5</c:v>
                </c:pt>
                <c:pt idx="124">
                  <c:v>100.1</c:v>
                </c:pt>
                <c:pt idx="125">
                  <c:v>103.9</c:v>
                </c:pt>
                <c:pt idx="126">
                  <c:v>105.2</c:v>
                </c:pt>
                <c:pt idx="127">
                  <c:v>105.7</c:v>
                </c:pt>
                <c:pt idx="128">
                  <c:v>109.4</c:v>
                </c:pt>
                <c:pt idx="129">
                  <c:v>107.70001999999999</c:v>
                </c:pt>
                <c:pt idx="130">
                  <c:v>108.69982</c:v>
                </c:pt>
                <c:pt idx="131">
                  <c:v>108.69978</c:v>
                </c:pt>
                <c:pt idx="132">
                  <c:v>113.19973</c:v>
                </c:pt>
                <c:pt idx="133">
                  <c:v>116.09981000000001</c:v>
                </c:pt>
                <c:pt idx="134">
                  <c:v>114.50005</c:v>
                </c:pt>
                <c:pt idx="135">
                  <c:v>114.90013999999999</c:v>
                </c:pt>
                <c:pt idx="136">
                  <c:v>107.10004000000001</c:v>
                </c:pt>
                <c:pt idx="137">
                  <c:v>104.40004</c:v>
                </c:pt>
                <c:pt idx="138">
                  <c:v>112.00008</c:v>
                </c:pt>
                <c:pt idx="139">
                  <c:v>110.49983</c:v>
                </c:pt>
                <c:pt idx="140">
                  <c:v>111.79974</c:v>
                </c:pt>
                <c:pt idx="141">
                  <c:v>114.69963</c:v>
                </c:pt>
                <c:pt idx="142">
                  <c:v>121.49945</c:v>
                </c:pt>
                <c:pt idx="143">
                  <c:v>126.29938</c:v>
                </c:pt>
                <c:pt idx="144">
                  <c:v>126.19943000000001</c:v>
                </c:pt>
                <c:pt idx="145">
                  <c:v>123.99937</c:v>
                </c:pt>
                <c:pt idx="146">
                  <c:v>128.69955999999999</c:v>
                </c:pt>
                <c:pt idx="147">
                  <c:v>133.89975000000001</c:v>
                </c:pt>
                <c:pt idx="148">
                  <c:v>135.89986999999999</c:v>
                </c:pt>
                <c:pt idx="149">
                  <c:v>137.39966000000001</c:v>
                </c:pt>
                <c:pt idx="150">
                  <c:v>137.89985999999999</c:v>
                </c:pt>
                <c:pt idx="151">
                  <c:v>143.79968</c:v>
                </c:pt>
                <c:pt idx="152">
                  <c:v>144.09988999999999</c:v>
                </c:pt>
                <c:pt idx="153">
                  <c:v>146.3997</c:v>
                </c:pt>
                <c:pt idx="154">
                  <c:v>152.49978999999999</c:v>
                </c:pt>
                <c:pt idx="155">
                  <c:v>158.69987</c:v>
                </c:pt>
                <c:pt idx="156">
                  <c:v>158.29982000000001</c:v>
                </c:pt>
                <c:pt idx="157">
                  <c:v>158.7997</c:v>
                </c:pt>
                <c:pt idx="158">
                  <c:v>153.80000000000001</c:v>
                </c:pt>
                <c:pt idx="159">
                  <c:v>158.80005</c:v>
                </c:pt>
                <c:pt idx="160">
                  <c:v>157.20031</c:v>
                </c:pt>
                <c:pt idx="161">
                  <c:v>162.00022000000001</c:v>
                </c:pt>
                <c:pt idx="162">
                  <c:v>164.20004</c:v>
                </c:pt>
                <c:pt idx="163">
                  <c:v>164.69971000000001</c:v>
                </c:pt>
                <c:pt idx="164">
                  <c:v>165.99967000000001</c:v>
                </c:pt>
                <c:pt idx="165">
                  <c:v>161.49970999999999</c:v>
                </c:pt>
                <c:pt idx="166">
                  <c:v>167.39968999999999</c:v>
                </c:pt>
                <c:pt idx="167">
                  <c:v>166.49952999999999</c:v>
                </c:pt>
                <c:pt idx="168">
                  <c:v>167.49952999999999</c:v>
                </c:pt>
                <c:pt idx="169">
                  <c:v>171.29961</c:v>
                </c:pt>
                <c:pt idx="170">
                  <c:v>171.80007000000001</c:v>
                </c:pt>
                <c:pt idx="171">
                  <c:v>169.09996000000001</c:v>
                </c:pt>
                <c:pt idx="172">
                  <c:v>172.69997000000001</c:v>
                </c:pt>
                <c:pt idx="173">
                  <c:v>173.80052000000001</c:v>
                </c:pt>
                <c:pt idx="174">
                  <c:v>171.30070000000001</c:v>
                </c:pt>
                <c:pt idx="175">
                  <c:v>179.30043000000001</c:v>
                </c:pt>
                <c:pt idx="176">
                  <c:v>180.50031000000001</c:v>
                </c:pt>
                <c:pt idx="177">
                  <c:v>194.10033000000001</c:v>
                </c:pt>
                <c:pt idx="178">
                  <c:v>205.40035</c:v>
                </c:pt>
                <c:pt idx="179">
                  <c:v>210.00037</c:v>
                </c:pt>
                <c:pt idx="180">
                  <c:v>209.90037000000001</c:v>
                </c:pt>
                <c:pt idx="181">
                  <c:v>213.70038</c:v>
                </c:pt>
                <c:pt idx="182">
                  <c:v>202.10035999999999</c:v>
                </c:pt>
                <c:pt idx="183">
                  <c:v>213.60038</c:v>
                </c:pt>
                <c:pt idx="184">
                  <c:v>197.40035</c:v>
                </c:pt>
                <c:pt idx="185">
                  <c:v>195.90034</c:v>
                </c:pt>
                <c:pt idx="186">
                  <c:v>211.20036999999999</c:v>
                </c:pt>
                <c:pt idx="187">
                  <c:v>218.80037999999999</c:v>
                </c:pt>
                <c:pt idx="188">
                  <c:v>209.80036999999999</c:v>
                </c:pt>
                <c:pt idx="189">
                  <c:v>201.90036000000001</c:v>
                </c:pt>
                <c:pt idx="190">
                  <c:v>194.00033999999999</c:v>
                </c:pt>
                <c:pt idx="191">
                  <c:v>194.50035</c:v>
                </c:pt>
                <c:pt idx="192">
                  <c:v>194.40034</c:v>
                </c:pt>
                <c:pt idx="193">
                  <c:v>201.50036</c:v>
                </c:pt>
                <c:pt idx="194">
                  <c:v>199.20034999999999</c:v>
                </c:pt>
                <c:pt idx="195">
                  <c:v>209.50037</c:v>
                </c:pt>
                <c:pt idx="196">
                  <c:v>206.00037</c:v>
                </c:pt>
                <c:pt idx="197">
                  <c:v>204.80036999999999</c:v>
                </c:pt>
                <c:pt idx="198">
                  <c:v>197.80035000000001</c:v>
                </c:pt>
                <c:pt idx="199">
                  <c:v>197.10034999999999</c:v>
                </c:pt>
                <c:pt idx="200">
                  <c:v>204.30036999999999</c:v>
                </c:pt>
                <c:pt idx="201">
                  <c:v>204.30036000000001</c:v>
                </c:pt>
                <c:pt idx="202">
                  <c:v>210.10037</c:v>
                </c:pt>
                <c:pt idx="203">
                  <c:v>220.20039</c:v>
                </c:pt>
                <c:pt idx="204">
                  <c:v>228.60040000000001</c:v>
                </c:pt>
                <c:pt idx="205">
                  <c:v>234.00040999999999</c:v>
                </c:pt>
                <c:pt idx="206">
                  <c:v>225.7004</c:v>
                </c:pt>
                <c:pt idx="207">
                  <c:v>223.90038999999999</c:v>
                </c:pt>
                <c:pt idx="208">
                  <c:v>223.90038999999999</c:v>
                </c:pt>
                <c:pt idx="209">
                  <c:v>227.40039999999999</c:v>
                </c:pt>
                <c:pt idx="210">
                  <c:v>234.20041000000001</c:v>
                </c:pt>
                <c:pt idx="211">
                  <c:v>230.3004</c:v>
                </c:pt>
                <c:pt idx="212">
                  <c:v>230.50040000000001</c:v>
                </c:pt>
                <c:pt idx="213">
                  <c:v>233.40042</c:v>
                </c:pt>
                <c:pt idx="214">
                  <c:v>225.3004</c:v>
                </c:pt>
                <c:pt idx="215">
                  <c:v>221.7004</c:v>
                </c:pt>
                <c:pt idx="216">
                  <c:v>229.20041000000001</c:v>
                </c:pt>
                <c:pt idx="217">
                  <c:v>243.00044</c:v>
                </c:pt>
                <c:pt idx="218">
                  <c:v>245.60043999999999</c:v>
                </c:pt>
                <c:pt idx="219">
                  <c:v>254.20045999999999</c:v>
                </c:pt>
                <c:pt idx="220">
                  <c:v>259.10046999999997</c:v>
                </c:pt>
                <c:pt idx="221">
                  <c:v>255.70045999999999</c:v>
                </c:pt>
                <c:pt idx="222">
                  <c:v>238.70043000000001</c:v>
                </c:pt>
                <c:pt idx="223">
                  <c:v>232.90042</c:v>
                </c:pt>
                <c:pt idx="224">
                  <c:v>219.00040000000001</c:v>
                </c:pt>
                <c:pt idx="225">
                  <c:v>230.90042</c:v>
                </c:pt>
                <c:pt idx="226">
                  <c:v>242.10042999999999</c:v>
                </c:pt>
                <c:pt idx="227">
                  <c:v>253.00046</c:v>
                </c:pt>
                <c:pt idx="228">
                  <c:v>261.90048000000002</c:v>
                </c:pt>
                <c:pt idx="229">
                  <c:v>253.00047000000001</c:v>
                </c:pt>
                <c:pt idx="230">
                  <c:v>267.10050000000001</c:v>
                </c:pt>
                <c:pt idx="231">
                  <c:v>268.70049</c:v>
                </c:pt>
                <c:pt idx="232">
                  <c:v>271.40048999999999</c:v>
                </c:pt>
                <c:pt idx="233">
                  <c:v>275.3005</c:v>
                </c:pt>
                <c:pt idx="234">
                  <c:v>278.20049999999998</c:v>
                </c:pt>
                <c:pt idx="235">
                  <c:v>289.20051999999998</c:v>
                </c:pt>
                <c:pt idx="236">
                  <c:v>293.30052000000001</c:v>
                </c:pt>
                <c:pt idx="237">
                  <c:v>298.00053000000003</c:v>
                </c:pt>
                <c:pt idx="238">
                  <c:v>280.70049999999998</c:v>
                </c:pt>
                <c:pt idx="239">
                  <c:v>258.40046000000001</c:v>
                </c:pt>
                <c:pt idx="240">
                  <c:v>272.00047999999998</c:v>
                </c:pt>
                <c:pt idx="241">
                  <c:v>287.80050999999997</c:v>
                </c:pt>
                <c:pt idx="242">
                  <c:v>292.50051999999999</c:v>
                </c:pt>
                <c:pt idx="243">
                  <c:v>291.80050999999997</c:v>
                </c:pt>
                <c:pt idx="244">
                  <c:v>296.90051999999997</c:v>
                </c:pt>
                <c:pt idx="245">
                  <c:v>298.60052999999999</c:v>
                </c:pt>
                <c:pt idx="246">
                  <c:v>284.70049999999998</c:v>
                </c:pt>
                <c:pt idx="247">
                  <c:v>314.10055999999997</c:v>
                </c:pt>
                <c:pt idx="248">
                  <c:v>324.70057000000003</c:v>
                </c:pt>
                <c:pt idx="249">
                  <c:v>315.90055000000001</c:v>
                </c:pt>
                <c:pt idx="250">
                  <c:v>321.00056000000001</c:v>
                </c:pt>
                <c:pt idx="251">
                  <c:v>339.50060000000002</c:v>
                </c:pt>
                <c:pt idx="252">
                  <c:v>354.00062000000003</c:v>
                </c:pt>
                <c:pt idx="253">
                  <c:v>360.30063000000001</c:v>
                </c:pt>
                <c:pt idx="254">
                  <c:v>374.80065000000002</c:v>
                </c:pt>
                <c:pt idx="255">
                  <c:v>395.10068000000001</c:v>
                </c:pt>
                <c:pt idx="256">
                  <c:v>406.00069999999999</c:v>
                </c:pt>
                <c:pt idx="257">
                  <c:v>391.00067933794003</c:v>
                </c:pt>
                <c:pt idx="258">
                  <c:v>418.80071033866398</c:v>
                </c:pt>
                <c:pt idx="259">
                  <c:v>416.500698717555</c:v>
                </c:pt>
                <c:pt idx="260">
                  <c:v>437.40074542927198</c:v>
                </c:pt>
                <c:pt idx="261">
                  <c:v>389.80065304800598</c:v>
                </c:pt>
                <c:pt idx="262">
                  <c:v>372.40061455705302</c:v>
                </c:pt>
                <c:pt idx="263">
                  <c:v>382.20063464961299</c:v>
                </c:pt>
                <c:pt idx="264">
                  <c:v>371.90063330631398</c:v>
                </c:pt>
                <c:pt idx="265">
                  <c:v>356.700608142325</c:v>
                </c:pt>
                <c:pt idx="266">
                  <c:v>338.200580791449</c:v>
                </c:pt>
                <c:pt idx="267">
                  <c:v>380.70065823678101</c:v>
                </c:pt>
                <c:pt idx="268">
                  <c:v>350.70060882627399</c:v>
                </c:pt>
                <c:pt idx="269">
                  <c:v>324.30056839504999</c:v>
                </c:pt>
                <c:pt idx="270">
                  <c:v>341.60060922648199</c:v>
                </c:pt>
                <c:pt idx="271">
                  <c:v>364.30065291080001</c:v>
                </c:pt>
                <c:pt idx="272">
                  <c:v>347.30063580284798</c:v>
                </c:pt>
              </c:numCache>
            </c:numRef>
          </c:val>
          <c:smooth val="0"/>
          <c:extLst xmlns:c16="http://schemas.microsoft.com/office/drawing/2014/chart">
            <c:ext xmlns:c16="http://schemas.microsoft.com/office/drawing/2014/chart" uri="{C3380CC4-5D6E-409C-BE32-E72D297353CC}">
              <c16:uniqueId val="{00000000-86B8-4835-8FCC-674A6F87FF59}"/>
            </c:ext>
          </c:extLst>
        </c:ser>
        <c:ser>
          <c:idx val="1"/>
          <c:order val="1"/>
          <c:tx>
            <c:strRef>
              <c:f>Data!$C$1</c:f>
              <c:strCache>
                <c:ptCount val="1"/>
                <c:pt idx="0">
                  <c:v>Index</c:v>
                </c:pt>
              </c:strCache>
            </c:strRef>
          </c:tx>
          <c:spPr>
            <a:ln w="12700">
              <a:solidFill>
                <a:srgbClr val="C0C0C0"/>
              </a:solidFill>
              <a:prstDash val="solid"/>
            </a:ln>
          </c:spPr>
          <c:marker>
            <c:symbol val="none"/>
          </c:marker>
          <c:cat>
            <c:numRef>
              <c:f>Data!$A$2:$A$274</c:f>
              <c:numCache>
                <c:formatCode>dd\ mmm\ yyyy</c:formatCode>
                <c:ptCount val="273"/>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38138</c:v>
                </c:pt>
                <c:pt idx="50">
                  <c:v>38168</c:v>
                </c:pt>
                <c:pt idx="51">
                  <c:v>38199</c:v>
                </c:pt>
                <c:pt idx="52">
                  <c:v>38230</c:v>
                </c:pt>
                <c:pt idx="53">
                  <c:v>38260</c:v>
                </c:pt>
                <c:pt idx="54">
                  <c:v>38291</c:v>
                </c:pt>
                <c:pt idx="55">
                  <c:v>38321</c:v>
                </c:pt>
                <c:pt idx="56">
                  <c:v>38352</c:v>
                </c:pt>
                <c:pt idx="57">
                  <c:v>38383</c:v>
                </c:pt>
                <c:pt idx="58">
                  <c:v>38411</c:v>
                </c:pt>
                <c:pt idx="59">
                  <c:v>38442</c:v>
                </c:pt>
                <c:pt idx="60">
                  <c:v>38472</c:v>
                </c:pt>
                <c:pt idx="61">
                  <c:v>38503</c:v>
                </c:pt>
                <c:pt idx="62">
                  <c:v>38533</c:v>
                </c:pt>
                <c:pt idx="63">
                  <c:v>38564</c:v>
                </c:pt>
                <c:pt idx="64">
                  <c:v>38595</c:v>
                </c:pt>
                <c:pt idx="65">
                  <c:v>38625</c:v>
                </c:pt>
                <c:pt idx="66">
                  <c:v>38656</c:v>
                </c:pt>
                <c:pt idx="67">
                  <c:v>38686</c:v>
                </c:pt>
                <c:pt idx="68">
                  <c:v>38717</c:v>
                </c:pt>
                <c:pt idx="69">
                  <c:v>38748</c:v>
                </c:pt>
                <c:pt idx="70">
                  <c:v>38776</c:v>
                </c:pt>
                <c:pt idx="71">
                  <c:v>38807</c:v>
                </c:pt>
                <c:pt idx="72">
                  <c:v>38837</c:v>
                </c:pt>
                <c:pt idx="73">
                  <c:v>38868</c:v>
                </c:pt>
                <c:pt idx="74">
                  <c:v>38898</c:v>
                </c:pt>
                <c:pt idx="75">
                  <c:v>38929</c:v>
                </c:pt>
                <c:pt idx="76">
                  <c:v>38960</c:v>
                </c:pt>
                <c:pt idx="77">
                  <c:v>38990</c:v>
                </c:pt>
                <c:pt idx="78">
                  <c:v>39021</c:v>
                </c:pt>
                <c:pt idx="79">
                  <c:v>39051</c:v>
                </c:pt>
                <c:pt idx="80">
                  <c:v>39082</c:v>
                </c:pt>
                <c:pt idx="81">
                  <c:v>39113</c:v>
                </c:pt>
                <c:pt idx="82">
                  <c:v>39141</c:v>
                </c:pt>
                <c:pt idx="83">
                  <c:v>39172</c:v>
                </c:pt>
                <c:pt idx="84">
                  <c:v>39202</c:v>
                </c:pt>
                <c:pt idx="85">
                  <c:v>39233</c:v>
                </c:pt>
                <c:pt idx="86">
                  <c:v>39263</c:v>
                </c:pt>
                <c:pt idx="87">
                  <c:v>39294</c:v>
                </c:pt>
                <c:pt idx="88">
                  <c:v>39325</c:v>
                </c:pt>
                <c:pt idx="89">
                  <c:v>39355</c:v>
                </c:pt>
                <c:pt idx="90">
                  <c:v>39386</c:v>
                </c:pt>
                <c:pt idx="91">
                  <c:v>39416</c:v>
                </c:pt>
                <c:pt idx="92">
                  <c:v>39447</c:v>
                </c:pt>
                <c:pt idx="93">
                  <c:v>39478</c:v>
                </c:pt>
                <c:pt idx="94">
                  <c:v>39507</c:v>
                </c:pt>
                <c:pt idx="95">
                  <c:v>39538</c:v>
                </c:pt>
                <c:pt idx="96">
                  <c:v>39568</c:v>
                </c:pt>
                <c:pt idx="97">
                  <c:v>39599</c:v>
                </c:pt>
                <c:pt idx="98">
                  <c:v>39629</c:v>
                </c:pt>
                <c:pt idx="99">
                  <c:v>39660</c:v>
                </c:pt>
                <c:pt idx="100">
                  <c:v>39691</c:v>
                </c:pt>
                <c:pt idx="101">
                  <c:v>39721</c:v>
                </c:pt>
                <c:pt idx="102">
                  <c:v>39752</c:v>
                </c:pt>
                <c:pt idx="103">
                  <c:v>39782</c:v>
                </c:pt>
                <c:pt idx="104">
                  <c:v>39813</c:v>
                </c:pt>
                <c:pt idx="105">
                  <c:v>39844</c:v>
                </c:pt>
                <c:pt idx="106">
                  <c:v>39872</c:v>
                </c:pt>
                <c:pt idx="107">
                  <c:v>39903</c:v>
                </c:pt>
                <c:pt idx="108">
                  <c:v>39933</c:v>
                </c:pt>
                <c:pt idx="109">
                  <c:v>39964</c:v>
                </c:pt>
                <c:pt idx="110">
                  <c:v>39994</c:v>
                </c:pt>
                <c:pt idx="111">
                  <c:v>40025</c:v>
                </c:pt>
                <c:pt idx="112">
                  <c:v>40056</c:v>
                </c:pt>
                <c:pt idx="113">
                  <c:v>40086</c:v>
                </c:pt>
                <c:pt idx="114">
                  <c:v>40117</c:v>
                </c:pt>
                <c:pt idx="115">
                  <c:v>40147</c:v>
                </c:pt>
                <c:pt idx="116">
                  <c:v>40178</c:v>
                </c:pt>
                <c:pt idx="117">
                  <c:v>40209</c:v>
                </c:pt>
                <c:pt idx="118">
                  <c:v>40237</c:v>
                </c:pt>
                <c:pt idx="119">
                  <c:v>40268</c:v>
                </c:pt>
                <c:pt idx="120">
                  <c:v>40298</c:v>
                </c:pt>
                <c:pt idx="121">
                  <c:v>40329</c:v>
                </c:pt>
                <c:pt idx="122">
                  <c:v>40359</c:v>
                </c:pt>
                <c:pt idx="123">
                  <c:v>40390</c:v>
                </c:pt>
                <c:pt idx="124">
                  <c:v>40421</c:v>
                </c:pt>
                <c:pt idx="125">
                  <c:v>40451</c:v>
                </c:pt>
                <c:pt idx="126">
                  <c:v>40482</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41973</c:v>
                </c:pt>
                <c:pt idx="176">
                  <c:v>42004</c:v>
                </c:pt>
                <c:pt idx="177">
                  <c:v>42035</c:v>
                </c:pt>
                <c:pt idx="178">
                  <c:v>42063</c:v>
                </c:pt>
                <c:pt idx="179">
                  <c:v>42094</c:v>
                </c:pt>
                <c:pt idx="180">
                  <c:v>42124</c:v>
                </c:pt>
                <c:pt idx="181">
                  <c:v>42155</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42582</c:v>
                </c:pt>
                <c:pt idx="196">
                  <c:v>42613</c:v>
                </c:pt>
                <c:pt idx="197">
                  <c:v>42643</c:v>
                </c:pt>
                <c:pt idx="198">
                  <c:v>42674</c:v>
                </c:pt>
                <c:pt idx="199">
                  <c:v>42704</c:v>
                </c:pt>
                <c:pt idx="200">
                  <c:v>42735</c:v>
                </c:pt>
                <c:pt idx="201">
                  <c:v>42766</c:v>
                </c:pt>
                <c:pt idx="202">
                  <c:v>42794</c:v>
                </c:pt>
                <c:pt idx="203">
                  <c:v>42825</c:v>
                </c:pt>
                <c:pt idx="204">
                  <c:v>42855</c:v>
                </c:pt>
                <c:pt idx="205">
                  <c:v>42886</c:v>
                </c:pt>
                <c:pt idx="206">
                  <c:v>42916</c:v>
                </c:pt>
                <c:pt idx="207">
                  <c:v>42947</c:v>
                </c:pt>
                <c:pt idx="208">
                  <c:v>42978</c:v>
                </c:pt>
                <c:pt idx="209">
                  <c:v>43008</c:v>
                </c:pt>
                <c:pt idx="210">
                  <c:v>43039</c:v>
                </c:pt>
                <c:pt idx="211">
                  <c:v>43069</c:v>
                </c:pt>
                <c:pt idx="212">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43646</c:v>
                </c:pt>
                <c:pt idx="231">
                  <c:v>43677</c:v>
                </c:pt>
                <c:pt idx="232">
                  <c:v>43708</c:v>
                </c:pt>
                <c:pt idx="233">
                  <c:v>43738</c:v>
                </c:pt>
                <c:pt idx="234">
                  <c:v>43769</c:v>
                </c:pt>
                <c:pt idx="235">
                  <c:v>43799</c:v>
                </c:pt>
                <c:pt idx="236">
                  <c:v>43830</c:v>
                </c:pt>
                <c:pt idx="237">
                  <c:v>43861</c:v>
                </c:pt>
                <c:pt idx="238">
                  <c:v>43890</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44500</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44926</c:v>
                </c:pt>
              </c:numCache>
            </c:numRef>
          </c:cat>
          <c:val>
            <c:numRef>
              <c:f>Data!$C$2:$C$274</c:f>
              <c:numCache>
                <c:formatCode>General</c:formatCode>
                <c:ptCount val="273"/>
                <c:pt idx="0">
                  <c:v>100</c:v>
                </c:pt>
                <c:pt idx="1">
                  <c:v>98.005799999999994</c:v>
                </c:pt>
                <c:pt idx="2">
                  <c:v>96.851370000000003</c:v>
                </c:pt>
                <c:pt idx="3">
                  <c:v>98.595330000000004</c:v>
                </c:pt>
                <c:pt idx="4">
                  <c:v>101.54458</c:v>
                </c:pt>
                <c:pt idx="5">
                  <c:v>97.514210000000006</c:v>
                </c:pt>
                <c:pt idx="6">
                  <c:v>100.75953</c:v>
                </c:pt>
                <c:pt idx="7">
                  <c:v>94.309820000000002</c:v>
                </c:pt>
                <c:pt idx="8">
                  <c:v>93.466570000000004</c:v>
                </c:pt>
                <c:pt idx="9">
                  <c:v>94.404269999999997</c:v>
                </c:pt>
                <c:pt idx="10">
                  <c:v>87.090530000000001</c:v>
                </c:pt>
                <c:pt idx="11">
                  <c:v>83.840239999999994</c:v>
                </c:pt>
                <c:pt idx="12">
                  <c:v>89.534829999999999</c:v>
                </c:pt>
                <c:pt idx="13">
                  <c:v>89.088729999999998</c:v>
                </c:pt>
                <c:pt idx="14">
                  <c:v>85.822140000000005</c:v>
                </c:pt>
                <c:pt idx="15">
                  <c:v>83.243099999999998</c:v>
                </c:pt>
                <c:pt idx="16">
                  <c:v>78.094849999999994</c:v>
                </c:pt>
                <c:pt idx="17">
                  <c:v>70.12379</c:v>
                </c:pt>
                <c:pt idx="18">
                  <c:v>73.156530000000004</c:v>
                </c:pt>
                <c:pt idx="19">
                  <c:v>76.543459999999996</c:v>
                </c:pt>
                <c:pt idx="20">
                  <c:v>78.94502</c:v>
                </c:pt>
                <c:pt idx="21">
                  <c:v>77.383709999999994</c:v>
                </c:pt>
                <c:pt idx="22">
                  <c:v>77.003919999999994</c:v>
                </c:pt>
                <c:pt idx="23">
                  <c:v>80.488420000000005</c:v>
                </c:pt>
                <c:pt idx="24">
                  <c:v>77.33014</c:v>
                </c:pt>
                <c:pt idx="25">
                  <c:v>74.353840000000005</c:v>
                </c:pt>
                <c:pt idx="26">
                  <c:v>67.899069999999995</c:v>
                </c:pt>
                <c:pt idx="27">
                  <c:v>60.787219999999998</c:v>
                </c:pt>
                <c:pt idx="28">
                  <c:v>60.757510000000003</c:v>
                </c:pt>
                <c:pt idx="29">
                  <c:v>52.359110000000001</c:v>
                </c:pt>
                <c:pt idx="30">
                  <c:v>57.30386</c:v>
                </c:pt>
                <c:pt idx="31">
                  <c:v>59.84572</c:v>
                </c:pt>
                <c:pt idx="32">
                  <c:v>54.674759999999999</c:v>
                </c:pt>
                <c:pt idx="33">
                  <c:v>50.918840000000003</c:v>
                </c:pt>
                <c:pt idx="34">
                  <c:v>49.060600000000001</c:v>
                </c:pt>
                <c:pt idx="35">
                  <c:v>47.735169999999997</c:v>
                </c:pt>
                <c:pt idx="36">
                  <c:v>52.969470000000001</c:v>
                </c:pt>
                <c:pt idx="37">
                  <c:v>53.52055</c:v>
                </c:pt>
                <c:pt idx="38">
                  <c:v>55.344740000000002</c:v>
                </c:pt>
                <c:pt idx="39">
                  <c:v>57.612949999999998</c:v>
                </c:pt>
                <c:pt idx="40">
                  <c:v>58.95232</c:v>
                </c:pt>
                <c:pt idx="41">
                  <c:v>56.708919999999999</c:v>
                </c:pt>
                <c:pt idx="42">
                  <c:v>60.609220000000001</c:v>
                </c:pt>
                <c:pt idx="43">
                  <c:v>61.280549999999998</c:v>
                </c:pt>
                <c:pt idx="44">
                  <c:v>63.019489999999998</c:v>
                </c:pt>
                <c:pt idx="45">
                  <c:v>64.733990000000006</c:v>
                </c:pt>
                <c:pt idx="46">
                  <c:v>66.619230000000002</c:v>
                </c:pt>
                <c:pt idx="47">
                  <c:v>65.257419999999996</c:v>
                </c:pt>
                <c:pt idx="48">
                  <c:v>66.34384</c:v>
                </c:pt>
                <c:pt idx="49">
                  <c:v>66.184550000000002</c:v>
                </c:pt>
                <c:pt idx="50">
                  <c:v>67.317899999999995</c:v>
                </c:pt>
                <c:pt idx="51">
                  <c:v>66.155910000000006</c:v>
                </c:pt>
                <c:pt idx="52">
                  <c:v>65.577619999999996</c:v>
                </c:pt>
                <c:pt idx="53">
                  <c:v>66.741320000000002</c:v>
                </c:pt>
                <c:pt idx="54">
                  <c:v>67.516850000000005</c:v>
                </c:pt>
                <c:pt idx="55">
                  <c:v>69.361819999999994</c:v>
                </c:pt>
                <c:pt idx="56">
                  <c:v>70.692779999999999</c:v>
                </c:pt>
                <c:pt idx="57">
                  <c:v>72.347189999999998</c:v>
                </c:pt>
                <c:pt idx="58">
                  <c:v>74.604249999999993</c:v>
                </c:pt>
                <c:pt idx="59">
                  <c:v>74.275620000000004</c:v>
                </c:pt>
                <c:pt idx="60">
                  <c:v>72.880830000000003</c:v>
                </c:pt>
                <c:pt idx="61">
                  <c:v>76.468530000000001</c:v>
                </c:pt>
                <c:pt idx="62">
                  <c:v>79.064980000000006</c:v>
                </c:pt>
                <c:pt idx="63">
                  <c:v>81.674729999999997</c:v>
                </c:pt>
                <c:pt idx="64">
                  <c:v>81.868020000000001</c:v>
                </c:pt>
                <c:pt idx="65">
                  <c:v>85.537610000000001</c:v>
                </c:pt>
                <c:pt idx="66">
                  <c:v>83.390510000000006</c:v>
                </c:pt>
                <c:pt idx="67">
                  <c:v>86.148799999999994</c:v>
                </c:pt>
                <c:pt idx="68">
                  <c:v>89.134529999999998</c:v>
                </c:pt>
                <c:pt idx="69">
                  <c:v>92.240769999999998</c:v>
                </c:pt>
                <c:pt idx="70">
                  <c:v>94.024829999999994</c:v>
                </c:pt>
                <c:pt idx="71">
                  <c:v>96.232550000000003</c:v>
                </c:pt>
                <c:pt idx="72">
                  <c:v>97.173240000000007</c:v>
                </c:pt>
                <c:pt idx="73">
                  <c:v>92.665390000000002</c:v>
                </c:pt>
                <c:pt idx="74">
                  <c:v>93.388589999999994</c:v>
                </c:pt>
                <c:pt idx="75">
                  <c:v>94.998080000000002</c:v>
                </c:pt>
                <c:pt idx="76">
                  <c:v>97.697749999999999</c:v>
                </c:pt>
                <c:pt idx="77">
                  <c:v>99.568749999999994</c:v>
                </c:pt>
                <c:pt idx="78">
                  <c:v>103.05797</c:v>
                </c:pt>
                <c:pt idx="79">
                  <c:v>102.76085</c:v>
                </c:pt>
                <c:pt idx="80">
                  <c:v>106.61553000000001</c:v>
                </c:pt>
                <c:pt idx="81">
                  <c:v>108.83002</c:v>
                </c:pt>
                <c:pt idx="82">
                  <c:v>106.67346999999999</c:v>
                </c:pt>
                <c:pt idx="83">
                  <c:v>109.69247</c:v>
                </c:pt>
                <c:pt idx="84">
                  <c:v>113.89964999999999</c:v>
                </c:pt>
                <c:pt idx="85">
                  <c:v>117.55113</c:v>
                </c:pt>
                <c:pt idx="86">
                  <c:v>117.10159</c:v>
                </c:pt>
                <c:pt idx="87">
                  <c:v>113.0758</c:v>
                </c:pt>
                <c:pt idx="88">
                  <c:v>112.28664999999999</c:v>
                </c:pt>
                <c:pt idx="89">
                  <c:v>113.08540000000001</c:v>
                </c:pt>
                <c:pt idx="90">
                  <c:v>116.34292000000001</c:v>
                </c:pt>
                <c:pt idx="91">
                  <c:v>111.00009</c:v>
                </c:pt>
                <c:pt idx="92">
                  <c:v>109.48820000000001</c:v>
                </c:pt>
                <c:pt idx="93">
                  <c:v>96.835509999999999</c:v>
                </c:pt>
                <c:pt idx="94">
                  <c:v>95.960009999999997</c:v>
                </c:pt>
                <c:pt idx="95">
                  <c:v>92.318389999999994</c:v>
                </c:pt>
                <c:pt idx="96">
                  <c:v>98.209950000000006</c:v>
                </c:pt>
                <c:pt idx="97">
                  <c:v>98.825159999999997</c:v>
                </c:pt>
                <c:pt idx="98">
                  <c:v>88.992959999999997</c:v>
                </c:pt>
                <c:pt idx="99">
                  <c:v>87.282880000000006</c:v>
                </c:pt>
                <c:pt idx="100">
                  <c:v>88.857550000000003</c:v>
                </c:pt>
                <c:pt idx="101">
                  <c:v>79.085099999999997</c:v>
                </c:pt>
                <c:pt idx="102">
                  <c:v>68.993250000000003</c:v>
                </c:pt>
                <c:pt idx="103">
                  <c:v>64.219030000000004</c:v>
                </c:pt>
                <c:pt idx="104">
                  <c:v>61.699579999999997</c:v>
                </c:pt>
                <c:pt idx="105">
                  <c:v>59.524659999999997</c:v>
                </c:pt>
                <c:pt idx="106">
                  <c:v>53.959249999999997</c:v>
                </c:pt>
                <c:pt idx="107">
                  <c:v>55.193390000000001</c:v>
                </c:pt>
                <c:pt idx="108">
                  <c:v>63.0124</c:v>
                </c:pt>
                <c:pt idx="109">
                  <c:v>66.145910000000001</c:v>
                </c:pt>
                <c:pt idx="110">
                  <c:v>65.442409999999995</c:v>
                </c:pt>
                <c:pt idx="111">
                  <c:v>71.545439999999999</c:v>
                </c:pt>
                <c:pt idx="112">
                  <c:v>75.140720000000002</c:v>
                </c:pt>
                <c:pt idx="113">
                  <c:v>77.194220000000001</c:v>
                </c:pt>
                <c:pt idx="114">
                  <c:v>75.586650000000006</c:v>
                </c:pt>
                <c:pt idx="115">
                  <c:v>76.439080000000004</c:v>
                </c:pt>
                <c:pt idx="116">
                  <c:v>81.194630000000004</c:v>
                </c:pt>
                <c:pt idx="117">
                  <c:v>78.859620000000007</c:v>
                </c:pt>
                <c:pt idx="118">
                  <c:v>78.72063</c:v>
                </c:pt>
                <c:pt idx="119">
                  <c:v>84.540940000000006</c:v>
                </c:pt>
                <c:pt idx="120">
                  <c:v>83.704260000000005</c:v>
                </c:pt>
                <c:pt idx="121">
                  <c:v>79.660259999999994</c:v>
                </c:pt>
                <c:pt idx="122">
                  <c:v>79.206850000000003</c:v>
                </c:pt>
                <c:pt idx="123">
                  <c:v>83.14255</c:v>
                </c:pt>
                <c:pt idx="124">
                  <c:v>82.090170000000001</c:v>
                </c:pt>
                <c:pt idx="125">
                  <c:v>84.821439999999996</c:v>
                </c:pt>
                <c:pt idx="126">
                  <c:v>86.923689999999993</c:v>
                </c:pt>
                <c:pt idx="127">
                  <c:v>85.763140000000007</c:v>
                </c:pt>
                <c:pt idx="128">
                  <c:v>90.203329999999994</c:v>
                </c:pt>
                <c:pt idx="129">
                  <c:v>91.744649999999993</c:v>
                </c:pt>
                <c:pt idx="130">
                  <c:v>94.057010000000005</c:v>
                </c:pt>
                <c:pt idx="131">
                  <c:v>90.781800000000004</c:v>
                </c:pt>
                <c:pt idx="132">
                  <c:v>93.78322</c:v>
                </c:pt>
                <c:pt idx="133">
                  <c:v>93.590050000000005</c:v>
                </c:pt>
                <c:pt idx="134">
                  <c:v>91.021270000000001</c:v>
                </c:pt>
                <c:pt idx="135">
                  <c:v>88.722170000000006</c:v>
                </c:pt>
                <c:pt idx="136">
                  <c:v>79.678070000000005</c:v>
                </c:pt>
                <c:pt idx="137">
                  <c:v>76.118520000000004</c:v>
                </c:pt>
                <c:pt idx="138">
                  <c:v>82.082689999999999</c:v>
                </c:pt>
                <c:pt idx="139">
                  <c:v>81.211359999999999</c:v>
                </c:pt>
                <c:pt idx="140">
                  <c:v>82.913079999999994</c:v>
                </c:pt>
                <c:pt idx="141">
                  <c:v>86.076239999999999</c:v>
                </c:pt>
                <c:pt idx="142">
                  <c:v>89.56756</c:v>
                </c:pt>
                <c:pt idx="143">
                  <c:v>89.441789999999997</c:v>
                </c:pt>
                <c:pt idx="144">
                  <c:v>87.930530000000005</c:v>
                </c:pt>
                <c:pt idx="145">
                  <c:v>82.588049999999996</c:v>
                </c:pt>
                <c:pt idx="146">
                  <c:v>86.848500000000001</c:v>
                </c:pt>
                <c:pt idx="147">
                  <c:v>90.500169999999997</c:v>
                </c:pt>
                <c:pt idx="148">
                  <c:v>92.322029999999998</c:v>
                </c:pt>
                <c:pt idx="149">
                  <c:v>93.12688</c:v>
                </c:pt>
                <c:pt idx="150">
                  <c:v>93.802350000000004</c:v>
                </c:pt>
                <c:pt idx="151">
                  <c:v>95.883080000000007</c:v>
                </c:pt>
                <c:pt idx="152">
                  <c:v>97.250140000000002</c:v>
                </c:pt>
                <c:pt idx="153">
                  <c:v>99.977440000000001</c:v>
                </c:pt>
                <c:pt idx="154">
                  <c:v>100.93418</c:v>
                </c:pt>
                <c:pt idx="155">
                  <c:v>102.54888</c:v>
                </c:pt>
                <c:pt idx="156">
                  <c:v>104.21396</c:v>
                </c:pt>
                <c:pt idx="157">
                  <c:v>106.21123</c:v>
                </c:pt>
                <c:pt idx="158">
                  <c:v>100.78552999999999</c:v>
                </c:pt>
                <c:pt idx="159">
                  <c:v>105.92598</c:v>
                </c:pt>
                <c:pt idx="160">
                  <c:v>105.30809000000001</c:v>
                </c:pt>
                <c:pt idx="161">
                  <c:v>109.95628000000001</c:v>
                </c:pt>
                <c:pt idx="162">
                  <c:v>114.1735</c:v>
                </c:pt>
                <c:pt idx="163">
                  <c:v>115.34922</c:v>
                </c:pt>
                <c:pt idx="164">
                  <c:v>116.52715999999999</c:v>
                </c:pt>
                <c:pt idx="165">
                  <c:v>114.4661</c:v>
                </c:pt>
                <c:pt idx="166">
                  <c:v>119.92621</c:v>
                </c:pt>
                <c:pt idx="167">
                  <c:v>118.95135000000001</c:v>
                </c:pt>
                <c:pt idx="168">
                  <c:v>121.18872</c:v>
                </c:pt>
                <c:pt idx="169">
                  <c:v>124.24408</c:v>
                </c:pt>
                <c:pt idx="170">
                  <c:v>123.69929999999999</c:v>
                </c:pt>
                <c:pt idx="171">
                  <c:v>121.79434000000001</c:v>
                </c:pt>
                <c:pt idx="172">
                  <c:v>124.23681999999999</c:v>
                </c:pt>
                <c:pt idx="173">
                  <c:v>124.67889</c:v>
                </c:pt>
                <c:pt idx="174">
                  <c:v>122.39463000000001</c:v>
                </c:pt>
                <c:pt idx="175">
                  <c:v>126.27795</c:v>
                </c:pt>
                <c:pt idx="176">
                  <c:v>124.49708</c:v>
                </c:pt>
                <c:pt idx="177">
                  <c:v>133.4949</c:v>
                </c:pt>
                <c:pt idx="178">
                  <c:v>142.73642000000001</c:v>
                </c:pt>
                <c:pt idx="179">
                  <c:v>145.10906</c:v>
                </c:pt>
                <c:pt idx="180">
                  <c:v>145.119</c:v>
                </c:pt>
                <c:pt idx="181">
                  <c:v>147.17916</c:v>
                </c:pt>
                <c:pt idx="182">
                  <c:v>140.37172000000001</c:v>
                </c:pt>
                <c:pt idx="183">
                  <c:v>145.98115999999999</c:v>
                </c:pt>
                <c:pt idx="184">
                  <c:v>133.69223</c:v>
                </c:pt>
                <c:pt idx="185">
                  <c:v>127.93656</c:v>
                </c:pt>
                <c:pt idx="186">
                  <c:v>138.53694999999999</c:v>
                </c:pt>
                <c:pt idx="187">
                  <c:v>142.24285</c:v>
                </c:pt>
                <c:pt idx="188">
                  <c:v>134.73593</c:v>
                </c:pt>
                <c:pt idx="189">
                  <c:v>126.34904</c:v>
                </c:pt>
                <c:pt idx="190">
                  <c:v>123.57163</c:v>
                </c:pt>
                <c:pt idx="191">
                  <c:v>125.22032</c:v>
                </c:pt>
                <c:pt idx="192">
                  <c:v>127.62976999999999</c:v>
                </c:pt>
                <c:pt idx="193">
                  <c:v>130.53809000000001</c:v>
                </c:pt>
                <c:pt idx="194">
                  <c:v>124.98966</c:v>
                </c:pt>
                <c:pt idx="195">
                  <c:v>129.37255999999999</c:v>
                </c:pt>
                <c:pt idx="196">
                  <c:v>130.27856</c:v>
                </c:pt>
                <c:pt idx="197">
                  <c:v>130.23826</c:v>
                </c:pt>
                <c:pt idx="198">
                  <c:v>129.16883000000001</c:v>
                </c:pt>
                <c:pt idx="199">
                  <c:v>130.57604000000001</c:v>
                </c:pt>
                <c:pt idx="200">
                  <c:v>138.20757</c:v>
                </c:pt>
                <c:pt idx="201">
                  <c:v>137.69076000000001</c:v>
                </c:pt>
                <c:pt idx="202">
                  <c:v>141.70889</c:v>
                </c:pt>
                <c:pt idx="203">
                  <c:v>146.44173000000001</c:v>
                </c:pt>
                <c:pt idx="204">
                  <c:v>148.91139000000001</c:v>
                </c:pt>
                <c:pt idx="205">
                  <c:v>151.19637</c:v>
                </c:pt>
                <c:pt idx="206">
                  <c:v>147.44058999999999</c:v>
                </c:pt>
                <c:pt idx="207">
                  <c:v>146.89026000000001</c:v>
                </c:pt>
                <c:pt idx="208">
                  <c:v>145.75183000000001</c:v>
                </c:pt>
                <c:pt idx="209">
                  <c:v>151.41451000000001</c:v>
                </c:pt>
                <c:pt idx="210">
                  <c:v>154.37909999999999</c:v>
                </c:pt>
                <c:pt idx="211">
                  <c:v>151.16327999999999</c:v>
                </c:pt>
                <c:pt idx="212">
                  <c:v>152.36268999999999</c:v>
                </c:pt>
                <c:pt idx="213">
                  <c:v>154.80256</c:v>
                </c:pt>
                <c:pt idx="214">
                  <c:v>148.82148000000001</c:v>
                </c:pt>
                <c:pt idx="215">
                  <c:v>145.80788999999999</c:v>
                </c:pt>
                <c:pt idx="216">
                  <c:v>152.53120999999999</c:v>
                </c:pt>
                <c:pt idx="217">
                  <c:v>152.69235</c:v>
                </c:pt>
                <c:pt idx="218">
                  <c:v>151.63657000000001</c:v>
                </c:pt>
                <c:pt idx="219">
                  <c:v>156.34929</c:v>
                </c:pt>
                <c:pt idx="220">
                  <c:v>152.83798999999999</c:v>
                </c:pt>
                <c:pt idx="221">
                  <c:v>153.64644999999999</c:v>
                </c:pt>
                <c:pt idx="222">
                  <c:v>145.48419000000001</c:v>
                </c:pt>
                <c:pt idx="223">
                  <c:v>144.23068000000001</c:v>
                </c:pt>
                <c:pt idx="224">
                  <c:v>136.25740999999999</c:v>
                </c:pt>
                <c:pt idx="225">
                  <c:v>144.68989999999999</c:v>
                </c:pt>
                <c:pt idx="226">
                  <c:v>150.69875999999999</c:v>
                </c:pt>
                <c:pt idx="227">
                  <c:v>153.75834</c:v>
                </c:pt>
                <c:pt idx="228">
                  <c:v>159.56142</c:v>
                </c:pt>
                <c:pt idx="229">
                  <c:v>151.67877999999999</c:v>
                </c:pt>
                <c:pt idx="230">
                  <c:v>158.39236</c:v>
                </c:pt>
                <c:pt idx="231">
                  <c:v>158.86742000000001</c:v>
                </c:pt>
                <c:pt idx="232">
                  <c:v>156.58024</c:v>
                </c:pt>
                <c:pt idx="233">
                  <c:v>162.47187</c:v>
                </c:pt>
                <c:pt idx="234">
                  <c:v>163.86178000000001</c:v>
                </c:pt>
                <c:pt idx="235">
                  <c:v>168.27842999999999</c:v>
                </c:pt>
                <c:pt idx="236">
                  <c:v>171.75193999999999</c:v>
                </c:pt>
                <c:pt idx="237">
                  <c:v>169.59375</c:v>
                </c:pt>
                <c:pt idx="238">
                  <c:v>155.22698</c:v>
                </c:pt>
                <c:pt idx="239">
                  <c:v>132.9538</c:v>
                </c:pt>
                <c:pt idx="240">
                  <c:v>141.09012999999999</c:v>
                </c:pt>
                <c:pt idx="241">
                  <c:v>145.25432000000001</c:v>
                </c:pt>
                <c:pt idx="242">
                  <c:v>149.70750000000001</c:v>
                </c:pt>
                <c:pt idx="243">
                  <c:v>147.65769</c:v>
                </c:pt>
                <c:pt idx="244">
                  <c:v>152.00396000000001</c:v>
                </c:pt>
                <c:pt idx="245">
                  <c:v>149.85866999999999</c:v>
                </c:pt>
                <c:pt idx="246">
                  <c:v>142.35406</c:v>
                </c:pt>
                <c:pt idx="247">
                  <c:v>162.20766</c:v>
                </c:pt>
                <c:pt idx="248">
                  <c:v>166.04674</c:v>
                </c:pt>
                <c:pt idx="249">
                  <c:v>164.80719999999999</c:v>
                </c:pt>
                <c:pt idx="250">
                  <c:v>168.98936</c:v>
                </c:pt>
                <c:pt idx="251">
                  <c:v>179.91659000000001</c:v>
                </c:pt>
                <c:pt idx="252">
                  <c:v>183.63947999999999</c:v>
                </c:pt>
                <c:pt idx="253">
                  <c:v>188.34468000000001</c:v>
                </c:pt>
                <c:pt idx="254">
                  <c:v>191.53964999999999</c:v>
                </c:pt>
                <c:pt idx="255">
                  <c:v>195.09699000000001</c:v>
                </c:pt>
                <c:pt idx="256">
                  <c:v>198.94297</c:v>
                </c:pt>
                <c:pt idx="257">
                  <c:v>192.95150404399499</c:v>
                </c:pt>
                <c:pt idx="258">
                  <c:v>201.93906933146201</c:v>
                </c:pt>
                <c:pt idx="259">
                  <c:v>196.90919118646099</c:v>
                </c:pt>
                <c:pt idx="260">
                  <c:v>207.77213960940199</c:v>
                </c:pt>
                <c:pt idx="261">
                  <c:v>201.13014218200999</c:v>
                </c:pt>
                <c:pt idx="262">
                  <c:v>195.06729528909</c:v>
                </c:pt>
                <c:pt idx="263">
                  <c:v>196.712707431583</c:v>
                </c:pt>
                <c:pt idx="264">
                  <c:v>195.53974889970999</c:v>
                </c:pt>
                <c:pt idx="265">
                  <c:v>194.00491830264599</c:v>
                </c:pt>
                <c:pt idx="266">
                  <c:v>179.017786157373</c:v>
                </c:pt>
                <c:pt idx="267">
                  <c:v>192.63214249997699</c:v>
                </c:pt>
                <c:pt idx="268">
                  <c:v>183.164407538603</c:v>
                </c:pt>
                <c:pt idx="269">
                  <c:v>171.65714026787199</c:v>
                </c:pt>
                <c:pt idx="270">
                  <c:v>182.34073736386301</c:v>
                </c:pt>
                <c:pt idx="271">
                  <c:v>194.89311019213901</c:v>
                </c:pt>
                <c:pt idx="272">
                  <c:v>188.050374114671</c:v>
                </c:pt>
              </c:numCache>
            </c:numRef>
          </c:val>
          <c:smooth val="0"/>
          <c:extLst xmlns:c16="http://schemas.microsoft.com/office/drawing/2014/chart">
            <c:ext xmlns:c16="http://schemas.microsoft.com/office/drawing/2014/chart" uri="{C3380CC4-5D6E-409C-BE32-E72D297353CC}">
              <c16:uniqueId val="{00000001-86B8-4835-8FCC-674A6F87FF59}"/>
            </c:ext>
          </c:extLst>
        </c:ser>
        <c:dLbls>
          <c:showLegendKey val="0"/>
          <c:showVal val="0"/>
          <c:showCatName val="0"/>
          <c:showSerName val="0"/>
          <c:showPercent val="0"/>
          <c:showBubbleSize val="0"/>
        </c:dLbls>
        <c:smooth val="0"/>
        <c:axId val="1"/>
        <c:axId val="2"/>
      </c:lineChart>
      <c:dateAx>
        <c:axId val="1"/>
        <c:scaling>
          <c:orientation val="minMax"/>
        </c:scaling>
        <c:delete val="0"/>
        <c:axPos val="b"/>
        <c:majorGridlines>
          <c:spPr>
            <a:ln w="6350">
              <a:solidFill>
                <a:srgbClr val="C0C0C0"/>
              </a:solidFill>
              <a:prstDash val="solid"/>
            </a:ln>
          </c:spPr>
        </c:majorGridlines>
        <c:numFmt formatCode="[$-407]mmm\-yy;@" sourceLinked="0"/>
        <c:majorTickMark val="out"/>
        <c:minorTickMark val="out"/>
        <c:tickLblPos val="low"/>
        <c:spPr>
          <a:ln w="6350">
            <a:solidFill>
              <a:srgbClr val="808080"/>
            </a:solidFill>
            <a:prstDash val="solid"/>
          </a:ln>
        </c:spPr>
        <c:txPr>
          <a:bodyPr rot="0"/>
          <a:lstStyle/>
          <a:p>
            <a:pPr>
              <a:defRPr sz="500" b="0" i="0" u="none" strike="noStrike" baseline="0">
                <a:solidFill>
                  <a:srgbClr val="828282"/>
                </a:solidFill>
                <a:latin typeface="Caecilia LT Pro 45 Light"/>
                <a:ea typeface="Caecilia LT Pro 45 Light"/>
              </a:defRPr>
            </a:pPr>
            <a:endParaRPr lang="fr-FR"/>
          </a:p>
        </c:txPr>
        <c:crossAx val="2"/>
        <c:crosses val="min"/>
        <c:auto val="0"/>
        <c:lblOffset val="100"/>
        <c:baseTimeUnit val="months"/>
        <c:majorUnit val="3"/>
        <c:majorTimeUnit val="years"/>
      </c:dateAx>
      <c:valAx>
        <c:axId val="2"/>
        <c:scaling>
          <c:orientation val="minMax"/>
          <c:max val="440"/>
          <c:min val="45"/>
        </c:scaling>
        <c:delete val="0"/>
        <c:axPos val="l"/>
        <c:majorGridlines>
          <c:spPr>
            <a:ln w="6350">
              <a:solidFill>
                <a:srgbClr val="C0C0C0"/>
              </a:solidFill>
              <a:prstDash val="solid"/>
            </a:ln>
          </c:spPr>
        </c:majorGridlines>
        <c:title>
          <c:tx>
            <c:rich>
              <a:bodyPr rot="-5400000" vert="horz"/>
              <a:lstStyle/>
              <a:p>
                <a:pPr>
                  <a:defRPr sz="600" b="0" i="0" u="none" strike="noStrike" baseline="0">
                    <a:solidFill>
                      <a:srgbClr val="828282"/>
                    </a:solidFill>
                    <a:latin typeface="Gotham Light"/>
                    <a:ea typeface="Gotham Light"/>
                  </a:defRPr>
                </a:pPr>
                <a:r>
                  <a:rPr lang="en-US"/>
                  <a:t>Rebasiert auf 100</a:t>
                </a:r>
              </a:p>
            </c:rich>
          </c:tx>
          <c:overlay val="1"/>
        </c:title>
        <c:numFmt formatCode="[$-407]#,##0" sourceLinked="0"/>
        <c:majorTickMark val="out"/>
        <c:minorTickMark val="none"/>
        <c:tickLblPos val="nextTo"/>
        <c:spPr>
          <a:ln w="6350">
            <a:solidFill>
              <a:srgbClr val="808080"/>
            </a:solidFill>
            <a:prstDash val="solid"/>
          </a:ln>
        </c:spPr>
        <c:txPr>
          <a:bodyPr rot="0"/>
          <a:lstStyle/>
          <a:p>
            <a:pPr>
              <a:defRPr sz="600" b="0" i="0" u="none" strike="noStrike" baseline="0">
                <a:solidFill>
                  <a:srgbClr val="828282"/>
                </a:solidFill>
                <a:latin typeface="Gotham Light"/>
                <a:ea typeface="Gotham Light"/>
              </a:defRPr>
            </a:pPr>
            <a:endParaRPr lang="fr-FR"/>
          </a:p>
        </c:txPr>
        <c:crossAx val="1"/>
        <c:crosses val="autoZero"/>
        <c:crossBetween val="midCat"/>
        <c:majorUnit val="60"/>
        <c:minorUnit val="1"/>
      </c:valAx>
      <c:spPr>
        <a:noFill/>
        <a:ln>
          <a:noFill/>
        </a:ln>
      </c:spPr>
    </c:plotArea>
    <c:legend>
      <c:legendPos val="b"/>
      <c:overlay val="1"/>
      <c:spPr>
        <a:noFill/>
        <a:ln>
          <a:noFill/>
        </a:ln>
      </c:spPr>
      <c:txPr>
        <a:bodyPr/>
        <a:lstStyle/>
        <a:p>
          <a:pPr>
            <a:defRPr sz="600" b="0" i="0" u="none" strike="noStrike" baseline="0">
              <a:solidFill>
                <a:srgbClr val="828282"/>
              </a:solidFill>
              <a:latin typeface="Gotham Light"/>
              <a:ea typeface="Gotham Light"/>
            </a:defRPr>
          </a:pPr>
          <a:endParaRPr lang="fr-FR"/>
        </a:p>
      </c:txPr>
    </c:legend>
    <c:plotVisOnly val="1"/>
    <c:dispBlanksAs val="gap"/>
    <c:showDLblsOverMax val="1"/>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7702402584294"/>
          <c:y val="0.1030632165573627"/>
          <c:w val="0.58937235009085409"/>
          <c:h val="0.8241306029457020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6A-4D77-93E5-C9441813D4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6A-4D77-93E5-C9441813D4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6A-4D77-93E5-C9441813D4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6A-4D77-93E5-C9441813D4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76A-4D77-93E5-C9441813D4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76A-4D77-93E5-C9441813D49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76A-4D77-93E5-C9441813D49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76A-4D77-93E5-C9441813D49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76A-4D77-93E5-C9441813D49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76A-4D77-93E5-C9441813D49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76A-4D77-93E5-C9441813D49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76A-4D77-93E5-C9441813D49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76A-4D77-93E5-C9441813D49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76A-4D77-93E5-C9441813D49E}"/>
              </c:ext>
            </c:extLst>
          </c:dPt>
          <c:dLbls>
            <c:dLbl>
              <c:idx val="0"/>
              <c:layout>
                <c:manualLayout>
                  <c:x val="-6.41025641025641E-3"/>
                  <c:y val="9.8599422378187015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solidFill>
                      <a:latin typeface="Gotham Book" pitchFamily="50" charset="0"/>
                      <a:ea typeface="+mn-ea"/>
                      <a:cs typeface="Gotham Book" pitchFamily="50" charset="0"/>
                    </a:defRPr>
                  </a:pPr>
                  <a:endParaRPr lang="fr-F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76A-4D77-93E5-C9441813D49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Gotham Book" pitchFamily="50" charset="0"/>
                    <a:ea typeface="+mn-ea"/>
                    <a:cs typeface="Gotham Book" pitchFamily="50"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'Data Percent'!$I$2:$I$5</c:f>
              <c:strCache>
                <c:ptCount val="4"/>
                <c:pt idx="0">
                  <c:v>Africa &amp; Middle East</c:v>
                </c:pt>
                <c:pt idx="1">
                  <c:v>Americas</c:v>
                </c:pt>
                <c:pt idx="2">
                  <c:v>Asia/Pacific</c:v>
                </c:pt>
                <c:pt idx="3">
                  <c:v>Europe</c:v>
                </c:pt>
              </c:strCache>
            </c:strRef>
          </c:cat>
          <c:val>
            <c:numRef>
              <c:f>'Data Percent'!$J$2:$J$5</c:f>
              <c:numCache>
                <c:formatCode>0.00%</c:formatCode>
                <c:ptCount val="4"/>
                <c:pt idx="0">
                  <c:v>4.4059941788555171E-2</c:v>
                </c:pt>
                <c:pt idx="1">
                  <c:v>0.36512354646623074</c:v>
                </c:pt>
                <c:pt idx="2">
                  <c:v>0.23835823732903413</c:v>
                </c:pt>
                <c:pt idx="3">
                  <c:v>0.34895561990568558</c:v>
                </c:pt>
              </c:numCache>
            </c:numRef>
          </c:val>
          <c:extLst>
            <c:ext xmlns:c16="http://schemas.microsoft.com/office/drawing/2014/chart" uri="{C3380CC4-5D6E-409C-BE32-E72D297353CC}">
              <c16:uniqueId val="{0000001C-376A-4D77-93E5-C9441813D49E}"/>
            </c:ext>
          </c:extLst>
        </c:ser>
        <c:dLbls>
          <c:showLegendKey val="0"/>
          <c:showVal val="0"/>
          <c:showCatName val="0"/>
          <c:showSerName val="0"/>
          <c:showPercent val="0"/>
          <c:showBubbleSize val="0"/>
          <c:showLeaderLines val="0"/>
        </c:dLbls>
        <c:firstSliceAng val="0"/>
        <c:holeSize val="75"/>
      </c:doughnutChart>
    </c:plotArea>
    <c:plotVisOnly val="1"/>
    <c:dispBlanksAs val="gap"/>
    <c:showDLblsOverMax val="0"/>
    <c:extLst/>
  </c:chart>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FECA4-A8F8-4415-82D8-AFB32778B71A}" type="datetimeFigureOut">
              <a:rPr lang="fr-FR" smtClean="0"/>
              <a:t>30/01/2023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87D2E-4FA6-4B93-8D0D-375A9C76F715}" type="slidenum">
              <a:rPr lang="fr-FR" smtClean="0"/>
              <a:t>‹N°›</a:t>
            </a:fld>
            <a:endParaRPr lang="fr-FR"/>
          </a:p>
        </p:txBody>
      </p:sp>
    </p:spTree>
    <p:extLst>
      <p:ext uri="{BB962C8B-B14F-4D97-AF65-F5344CB8AC3E}">
        <p14:creationId xmlns:p14="http://schemas.microsoft.com/office/powerpoint/2010/main" val="304258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1771650"/>
            <a:ext cx="8505826" cy="4784725"/>
          </a:xfrm>
          <a:prstGeom prst="rect">
            <a:avLst/>
          </a:prstGeom>
          <a:noFill/>
          <a:ln w="12700">
            <a:solidFill>
              <a:prstClr val="black"/>
            </a:solidFill>
          </a:ln>
        </p:spPr>
      </p:sp>
      <p:sp>
        <p:nvSpPr>
          <p:cNvPr id="3" name="Notes Placeholder 2"/>
          <p:cNvSpPr>
            <a:spLocks noGrp="1"/>
          </p:cNvSpPr>
          <p:nvPr>
            <p:ph type="body" idx="1"/>
          </p:nvPr>
        </p:nvSpPr>
        <p:spPr>
          <a:xfrm>
            <a:off x="776894" y="6821692"/>
            <a:ext cx="6218615" cy="5579584"/>
          </a:xfrm>
          <a:prstGeom prst="rect">
            <a:avLst/>
          </a:prstGeom>
        </p:spPr>
        <p:txBody>
          <a:bodyPr lIns="115763" tIns="57882" rIns="115763" bIns="57882"/>
          <a:lstStyle/>
          <a:p>
            <a:endParaRPr lang="fr-FR"/>
          </a:p>
        </p:txBody>
      </p:sp>
    </p:spTree>
    <p:extLst>
      <p:ext uri="{BB962C8B-B14F-4D97-AF65-F5344CB8AC3E}">
        <p14:creationId xmlns:p14="http://schemas.microsoft.com/office/powerpoint/2010/main" val="207972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Tree>
    <p:extLst>
      <p:ext uri="{BB962C8B-B14F-4D97-AF65-F5344CB8AC3E}">
        <p14:creationId xmlns:p14="http://schemas.microsoft.com/office/powerpoint/2010/main" val="231496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Tree>
    <p:extLst>
      <p:ext uri="{BB962C8B-B14F-4D97-AF65-F5344CB8AC3E}">
        <p14:creationId xmlns:p14="http://schemas.microsoft.com/office/powerpoint/2010/main" val="45579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89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4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4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9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F4A52-6AD5-4D3F-BF27-7F83B37F777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6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DB8DA6A-62CB-463D-9DF6-26444306B47F}" type="slidenum">
              <a:rPr lang="fr-FR" smtClean="0"/>
              <a:t>17</a:t>
            </a:fld>
            <a:endParaRPr lang="fr-FR"/>
          </a:p>
        </p:txBody>
      </p:sp>
    </p:spTree>
    <p:extLst>
      <p:ext uri="{BB962C8B-B14F-4D97-AF65-F5344CB8AC3E}">
        <p14:creationId xmlns:p14="http://schemas.microsoft.com/office/powerpoint/2010/main" val="4285826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585765" rtl="0" eaLnBrk="1" fontAlgn="auto" latinLnBrk="0" hangingPunct="1">
              <a:lnSpc>
                <a:spcPct val="100000"/>
              </a:lnSpc>
              <a:spcBef>
                <a:spcPts val="0"/>
              </a:spcBef>
              <a:spcAft>
                <a:spcPts val="0"/>
              </a:spcAft>
              <a:buClrTx/>
              <a:buSzTx/>
              <a:buFontTx/>
              <a:buNone/>
              <a:tabLst/>
              <a:defRPr/>
            </a:pPr>
            <a:fld id="{5DB8DA6A-62CB-463D-9DF6-26444306B47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85765"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354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1771650"/>
            <a:ext cx="8505826" cy="4784725"/>
          </a:xfrm>
          <a:prstGeom prst="rect">
            <a:avLst/>
          </a:prstGeom>
          <a:noFill/>
          <a:ln w="12700">
            <a:solidFill>
              <a:prstClr val="black"/>
            </a:solidFill>
          </a:ln>
        </p:spPr>
      </p:sp>
      <p:sp>
        <p:nvSpPr>
          <p:cNvPr id="3" name="Notes Placeholder 2"/>
          <p:cNvSpPr>
            <a:spLocks noGrp="1"/>
          </p:cNvSpPr>
          <p:nvPr>
            <p:ph type="body" idx="1"/>
          </p:nvPr>
        </p:nvSpPr>
        <p:spPr>
          <a:xfrm>
            <a:off x="776894" y="6821692"/>
            <a:ext cx="6218615" cy="5579584"/>
          </a:xfrm>
          <a:prstGeom prst="rect">
            <a:avLst/>
          </a:prstGeom>
        </p:spPr>
        <p:txBody>
          <a:bodyPr lIns="115763" tIns="57882" rIns="115763" bIns="57882"/>
          <a:lstStyle/>
          <a:p>
            <a:endParaRPr lang="fr-FR"/>
          </a:p>
        </p:txBody>
      </p:sp>
    </p:spTree>
    <p:extLst>
      <p:ext uri="{BB962C8B-B14F-4D97-AF65-F5344CB8AC3E}">
        <p14:creationId xmlns:p14="http://schemas.microsoft.com/office/powerpoint/2010/main" val="224565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5125" y="1771650"/>
            <a:ext cx="8502650" cy="4783138"/>
          </a:xfrm>
          <a:prstGeom prst="rect">
            <a:avLst/>
          </a:prstGeom>
          <a:noFill/>
          <a:ln w="12700">
            <a:solidFill>
              <a:prstClr val="black"/>
            </a:solidFill>
          </a:ln>
        </p:spPr>
      </p:sp>
      <p:sp>
        <p:nvSpPr>
          <p:cNvPr id="3" name="Notizenplatzhalter 2"/>
          <p:cNvSpPr>
            <a:spLocks noGrp="1"/>
          </p:cNvSpPr>
          <p:nvPr>
            <p:ph type="body" idx="1"/>
          </p:nvPr>
        </p:nvSpPr>
        <p:spPr>
          <a:xfrm>
            <a:off x="777875" y="6821488"/>
            <a:ext cx="6216650" cy="5580062"/>
          </a:xfrm>
          <a:prstGeom prst="rect">
            <a:avLst/>
          </a:prstGeom>
        </p:spPr>
        <p:txBody>
          <a:bodyPr/>
          <a:lstStyle/>
          <a:p>
            <a:endParaRPr lang="de-DE"/>
          </a:p>
        </p:txBody>
      </p:sp>
    </p:spTree>
    <p:extLst>
      <p:ext uri="{BB962C8B-B14F-4D97-AF65-F5344CB8AC3E}">
        <p14:creationId xmlns:p14="http://schemas.microsoft.com/office/powerpoint/2010/main" val="47045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51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F1539991-773A-46D0-91FC-1E7CA096CE9B}" type="slidenum">
              <a:rPr lang="de-DE" smtClean="0"/>
              <a:t>21</a:t>
            </a:fld>
            <a:endParaRPr lang="de-DE"/>
          </a:p>
        </p:txBody>
      </p:sp>
    </p:spTree>
    <p:extLst>
      <p:ext uri="{BB962C8B-B14F-4D97-AF65-F5344CB8AC3E}">
        <p14:creationId xmlns:p14="http://schemas.microsoft.com/office/powerpoint/2010/main" val="1535844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51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123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58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273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697321" rtl="0" eaLnBrk="1" fontAlgn="auto" latinLnBrk="0" hangingPunct="1">
              <a:lnSpc>
                <a:spcPct val="100000"/>
              </a:lnSpc>
              <a:spcBef>
                <a:spcPts val="0"/>
              </a:spcBef>
              <a:spcAft>
                <a:spcPts val="0"/>
              </a:spcAft>
              <a:buClrTx/>
              <a:buSzTx/>
              <a:buFontTx/>
              <a:buNone/>
              <a:tabLst/>
              <a:defRPr/>
            </a:pPr>
            <a:fld id="{B3081EDA-3714-4358-A922-CCB155BAC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97321"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45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3081EDA-3714-4358-A922-CCB155BACD2E}" type="slidenum">
              <a:rPr lang="fr-FR" smtClean="0"/>
              <a:t>3</a:t>
            </a:fld>
            <a:endParaRPr lang="fr-FR"/>
          </a:p>
        </p:txBody>
      </p:sp>
    </p:spTree>
    <p:extLst>
      <p:ext uri="{BB962C8B-B14F-4D97-AF65-F5344CB8AC3E}">
        <p14:creationId xmlns:p14="http://schemas.microsoft.com/office/powerpoint/2010/main" val="32095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5763" tIns="57882" rIns="115763" bIns="57882"/>
          <a:lstStyle/>
          <a:p>
            <a:endParaRPr lang="fr-FR" dirty="0"/>
          </a:p>
        </p:txBody>
      </p:sp>
      <p:sp>
        <p:nvSpPr>
          <p:cNvPr id="4" name="Slide Number Placeholder 3"/>
          <p:cNvSpPr>
            <a:spLocks noGrp="1"/>
          </p:cNvSpPr>
          <p:nvPr>
            <p:ph type="sldNum" sz="quarter" idx="5"/>
          </p:nvPr>
        </p:nvSpPr>
        <p:spPr/>
        <p:txBody>
          <a:bodyPr lIns="115763" tIns="57882" rIns="115763" bIns="57882"/>
          <a:lstStyle/>
          <a:p>
            <a:pPr marL="0" marR="0" lvl="0" indent="0" algn="r" defTabSz="741578" rtl="0" eaLnBrk="1" fontAlgn="auto" latinLnBrk="0" hangingPunct="1">
              <a:lnSpc>
                <a:spcPct val="100000"/>
              </a:lnSpc>
              <a:spcBef>
                <a:spcPts val="0"/>
              </a:spcBef>
              <a:spcAft>
                <a:spcPts val="0"/>
              </a:spcAft>
              <a:buClrTx/>
              <a:buSzTx/>
              <a:buFontTx/>
              <a:buNone/>
              <a:tabLst/>
              <a:defRPr/>
            </a:pPr>
            <a:fld id="{DF3635C4-43E0-4DEF-BA76-02F08871E0AC}" type="slidenum">
              <a:rPr kumimoji="0" lang="fr-FR"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41578" rtl="0" eaLnBrk="1" fontAlgn="auto" latinLnBrk="0" hangingPunct="1">
                <a:lnSpc>
                  <a:spcPct val="100000"/>
                </a:lnSpc>
                <a:spcBef>
                  <a:spcPts val="0"/>
                </a:spcBef>
                <a:spcAft>
                  <a:spcPts val="0"/>
                </a:spcAft>
                <a:buClrTx/>
                <a:buSzTx/>
                <a:buFontTx/>
                <a:buNone/>
                <a:tabLst/>
                <a:defRPr/>
              </a:pPr>
              <a:t>4</a:t>
            </a:fld>
            <a:endParaRPr kumimoji="0" lang="fr-FR"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1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1771650"/>
            <a:ext cx="8502650" cy="4783138"/>
          </a:xfrm>
          <a:prstGeom prst="rect">
            <a:avLst/>
          </a:prstGeom>
          <a:noFill/>
          <a:ln w="12700">
            <a:solidFill>
              <a:prstClr val="black"/>
            </a:solidFill>
          </a:ln>
        </p:spPr>
      </p:sp>
      <p:sp>
        <p:nvSpPr>
          <p:cNvPr id="3" name="Notes Placeholder 2"/>
          <p:cNvSpPr>
            <a:spLocks noGrp="1"/>
          </p:cNvSpPr>
          <p:nvPr>
            <p:ph type="body" idx="1"/>
          </p:nvPr>
        </p:nvSpPr>
        <p:spPr>
          <a:xfrm>
            <a:off x="777875" y="6821488"/>
            <a:ext cx="6216650" cy="5580062"/>
          </a:xfrm>
          <a:prstGeom prst="rect">
            <a:avLst/>
          </a:prstGeom>
        </p:spPr>
        <p:txBody>
          <a:bodyPr/>
          <a:lstStyle/>
          <a:p>
            <a:endParaRPr lang="en-GB"/>
          </a:p>
        </p:txBody>
      </p:sp>
    </p:spTree>
    <p:extLst>
      <p:ext uri="{BB962C8B-B14F-4D97-AF65-F5344CB8AC3E}">
        <p14:creationId xmlns:p14="http://schemas.microsoft.com/office/powerpoint/2010/main" val="134049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Espace réservé des notes 2"/>
          <p:cNvSpPr>
            <a:spLocks noGrp="1"/>
          </p:cNvSpPr>
          <p:nvPr>
            <p:ph type="body" idx="1"/>
          </p:nvPr>
        </p:nvSpPr>
        <p:spPr>
          <a:xfrm>
            <a:off x="685800" y="4400550"/>
            <a:ext cx="5486400" cy="3600450"/>
          </a:xfrm>
          <a:prstGeom prst="rect">
            <a:avLst/>
          </a:prstGeom>
        </p:spPr>
        <p:txBody>
          <a:bodyPr/>
          <a:lstStyle/>
          <a:p>
            <a:endParaRPr lang="fr-FR"/>
          </a:p>
        </p:txBody>
      </p:sp>
    </p:spTree>
    <p:extLst>
      <p:ext uri="{BB962C8B-B14F-4D97-AF65-F5344CB8AC3E}">
        <p14:creationId xmlns:p14="http://schemas.microsoft.com/office/powerpoint/2010/main" val="131172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1771650"/>
            <a:ext cx="8502650" cy="4783138"/>
          </a:xfrm>
          <a:prstGeom prst="rect">
            <a:avLst/>
          </a:prstGeom>
          <a:noFill/>
          <a:ln w="12700">
            <a:solidFill>
              <a:prstClr val="black"/>
            </a:solidFill>
          </a:ln>
        </p:spPr>
      </p:sp>
      <p:sp>
        <p:nvSpPr>
          <p:cNvPr id="3" name="Notes Placeholder 2"/>
          <p:cNvSpPr>
            <a:spLocks noGrp="1"/>
          </p:cNvSpPr>
          <p:nvPr>
            <p:ph type="body" idx="1"/>
          </p:nvPr>
        </p:nvSpPr>
        <p:spPr>
          <a:xfrm>
            <a:off x="777875" y="6821488"/>
            <a:ext cx="6216650" cy="5580062"/>
          </a:xfrm>
          <a:prstGeom prst="rect">
            <a:avLst/>
          </a:prstGeom>
        </p:spPr>
        <p:txBody>
          <a:bodyPr/>
          <a:lstStyle/>
          <a:p>
            <a:endParaRPr lang="en-GB"/>
          </a:p>
        </p:txBody>
      </p:sp>
    </p:spTree>
    <p:extLst>
      <p:ext uri="{BB962C8B-B14F-4D97-AF65-F5344CB8AC3E}">
        <p14:creationId xmlns:p14="http://schemas.microsoft.com/office/powerpoint/2010/main" val="413001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1771650"/>
            <a:ext cx="8502650" cy="4783138"/>
          </a:xfrm>
          <a:prstGeom prst="rect">
            <a:avLst/>
          </a:prstGeom>
          <a:noFill/>
          <a:ln w="12700">
            <a:solidFill>
              <a:prstClr val="black"/>
            </a:solidFill>
          </a:ln>
        </p:spPr>
      </p:sp>
      <p:sp>
        <p:nvSpPr>
          <p:cNvPr id="3" name="Notes Placeholder 2"/>
          <p:cNvSpPr>
            <a:spLocks noGrp="1"/>
          </p:cNvSpPr>
          <p:nvPr>
            <p:ph type="body" idx="1"/>
          </p:nvPr>
        </p:nvSpPr>
        <p:spPr>
          <a:xfrm>
            <a:off x="777875" y="6821488"/>
            <a:ext cx="6216650" cy="5580062"/>
          </a:xfrm>
          <a:prstGeom prst="rect">
            <a:avLst/>
          </a:prstGeom>
        </p:spPr>
        <p:txBody>
          <a:bodyPr/>
          <a:lstStyle/>
          <a:p>
            <a:endParaRPr lang="en-GB"/>
          </a:p>
        </p:txBody>
      </p:sp>
    </p:spTree>
    <p:extLst>
      <p:ext uri="{BB962C8B-B14F-4D97-AF65-F5344CB8AC3E}">
        <p14:creationId xmlns:p14="http://schemas.microsoft.com/office/powerpoint/2010/main" val="53291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1717675"/>
            <a:ext cx="8250238" cy="4641850"/>
          </a:xfrm>
          <a:prstGeom prst="rect">
            <a:avLst/>
          </a:prstGeom>
          <a:noFill/>
          <a:ln w="12700">
            <a:solidFill>
              <a:prstClr val="black"/>
            </a:solidFill>
          </a:ln>
        </p:spPr>
      </p:sp>
      <p:sp>
        <p:nvSpPr>
          <p:cNvPr id="3" name="Espace réservé des notes 2"/>
          <p:cNvSpPr>
            <a:spLocks noGrp="1"/>
          </p:cNvSpPr>
          <p:nvPr>
            <p:ph type="body" idx="1"/>
          </p:nvPr>
        </p:nvSpPr>
        <p:spPr>
          <a:xfrm>
            <a:off x="743388" y="6616417"/>
            <a:ext cx="5950415" cy="5411686"/>
          </a:xfrm>
          <a:prstGeom prst="rect">
            <a:avLst/>
          </a:prstGeom>
        </p:spPr>
        <p:txBody>
          <a:bodyPr lIns="111653" tIns="55827" rIns="111653" bIns="55827"/>
          <a:lstStyle/>
          <a:p>
            <a:endParaRPr lang="fr-FR"/>
          </a:p>
        </p:txBody>
      </p:sp>
    </p:spTree>
    <p:extLst>
      <p:ext uri="{BB962C8B-B14F-4D97-AF65-F5344CB8AC3E}">
        <p14:creationId xmlns:p14="http://schemas.microsoft.com/office/powerpoint/2010/main" val="7297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65721B4-B280-47EB-AFCD-9162991B3F4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1" r="-2954" b="81435"/>
          <a:stretch/>
        </p:blipFill>
        <p:spPr>
          <a:xfrm>
            <a:off x="4351333" y="5867013"/>
            <a:ext cx="8530919" cy="990988"/>
          </a:xfrm>
          <a:prstGeom prst="rect">
            <a:avLst/>
          </a:prstGeom>
        </p:spPr>
      </p:pic>
      <p:pic>
        <p:nvPicPr>
          <p:cNvPr id="12" name="Image 11">
            <a:extLst>
              <a:ext uri="{FF2B5EF4-FFF2-40B4-BE49-F238E27FC236}">
                <a16:creationId xmlns:a16="http://schemas.microsoft.com/office/drawing/2014/main" id="{858C04A0-C4F1-4B61-8750-1BA084CF0DC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79603" t="22042" b="29443"/>
          <a:stretch/>
        </p:blipFill>
        <p:spPr>
          <a:xfrm>
            <a:off x="0" y="1"/>
            <a:ext cx="1690132" cy="2589749"/>
          </a:xfrm>
          <a:prstGeom prst="rect">
            <a:avLst/>
          </a:prstGeom>
        </p:spPr>
      </p:pic>
    </p:spTree>
    <p:extLst>
      <p:ext uri="{BB962C8B-B14F-4D97-AF65-F5344CB8AC3E}">
        <p14:creationId xmlns:p14="http://schemas.microsoft.com/office/powerpoint/2010/main" val="245425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50E642DE-7BCE-B650-DC44-8CC13DE50D8E}"/>
              </a:ext>
            </a:extLst>
          </p:cNvPr>
          <p:cNvSpPr>
            <a:spLocks noGrp="1"/>
          </p:cNvSpPr>
          <p:nvPr>
            <p:ph type="body" sz="quarter" idx="10"/>
          </p:nvPr>
        </p:nvSpPr>
        <p:spPr>
          <a:xfrm>
            <a:off x="334963" y="5657851"/>
            <a:ext cx="11522076" cy="619125"/>
          </a:xfrm>
          <a:prstGeom prst="rect">
            <a:avLst/>
          </a:prstGeom>
        </p:spPr>
        <p:txBody>
          <a:bodyPr lIns="0" bIns="0" anchor="b"/>
          <a:lstStyle>
            <a:lvl1pPr marL="0" indent="0">
              <a:spcAft>
                <a:spcPts val="0"/>
              </a:spcAft>
              <a:buNone/>
              <a:defRPr sz="701">
                <a:solidFill>
                  <a:schemeClr val="accent5"/>
                </a:solidFill>
                <a:latin typeface="+mn-lt"/>
              </a:defRPr>
            </a:lvl1pPr>
            <a:lvl2pPr marL="188238" indent="0">
              <a:spcAft>
                <a:spcPts val="0"/>
              </a:spcAft>
              <a:buNone/>
              <a:defRPr sz="701">
                <a:solidFill>
                  <a:schemeClr val="accent5"/>
                </a:solidFill>
                <a:latin typeface="+mn-lt"/>
              </a:defRPr>
            </a:lvl2pPr>
            <a:lvl3pPr marL="376474" indent="0">
              <a:spcAft>
                <a:spcPts val="0"/>
              </a:spcAft>
              <a:buNone/>
              <a:defRPr sz="701">
                <a:solidFill>
                  <a:schemeClr val="accent5"/>
                </a:solidFill>
                <a:latin typeface="+mn-lt"/>
              </a:defRPr>
            </a:lvl3pPr>
            <a:lvl4pPr marL="564711" indent="0">
              <a:spcAft>
                <a:spcPts val="0"/>
              </a:spcAft>
              <a:buNone/>
              <a:defRPr sz="701">
                <a:solidFill>
                  <a:schemeClr val="accent5"/>
                </a:solidFill>
                <a:latin typeface="+mn-lt"/>
              </a:defRPr>
            </a:lvl4pPr>
            <a:lvl5pPr marL="752949" indent="0">
              <a:spcAft>
                <a:spcPts val="0"/>
              </a:spcAft>
              <a:buNone/>
              <a:defRPr sz="701">
                <a:solidFill>
                  <a:schemeClr val="accent5"/>
                </a:solidFill>
                <a:latin typeface="+mn-lt"/>
              </a:defRPr>
            </a:lvl5pPr>
          </a:lstStyle>
          <a:p>
            <a:pPr lvl="0"/>
            <a:r>
              <a:rPr lang="fr-FR" dirty="0"/>
              <a:t>Cliquez pour modifier les styles du texte du masque</a:t>
            </a:r>
          </a:p>
        </p:txBody>
      </p:sp>
      <p:sp>
        <p:nvSpPr>
          <p:cNvPr id="4" name="Titre 3">
            <a:extLst>
              <a:ext uri="{FF2B5EF4-FFF2-40B4-BE49-F238E27FC236}">
                <a16:creationId xmlns:a16="http://schemas.microsoft.com/office/drawing/2014/main" id="{21527B42-A0BC-9A98-0153-8A5D1141F2B3}"/>
              </a:ext>
            </a:extLst>
          </p:cNvPr>
          <p:cNvSpPr>
            <a:spLocks noGrp="1"/>
          </p:cNvSpPr>
          <p:nvPr>
            <p:ph type="title"/>
          </p:nvPr>
        </p:nvSpPr>
        <p:spPr>
          <a:xfrm>
            <a:off x="315913" y="438151"/>
            <a:ext cx="11522074" cy="431800"/>
          </a:xfrm>
          <a:prstGeom prst="rect">
            <a:avLst/>
          </a:prstGeom>
        </p:spPr>
        <p:txBody>
          <a:bodyPr lIns="0" tIns="0"/>
          <a:lstStyle>
            <a:lvl1pPr>
              <a:defRPr sz="2400" cap="none">
                <a:solidFill>
                  <a:srgbClr val="19A49E"/>
                </a:solidFill>
                <a:latin typeface="Gotham Medium" pitchFamily="50" charset="0"/>
                <a:cs typeface="Gotham Medium" pitchFamily="50" charset="0"/>
              </a:defRPr>
            </a:lvl1pPr>
          </a:lstStyle>
          <a:p>
            <a:r>
              <a:rPr lang="fr-FR" dirty="0"/>
              <a:t>Modifiez le style du titre</a:t>
            </a:r>
          </a:p>
        </p:txBody>
      </p:sp>
      <p:cxnSp>
        <p:nvCxnSpPr>
          <p:cNvPr id="7" name="Straight Connector 7">
            <a:extLst>
              <a:ext uri="{FF2B5EF4-FFF2-40B4-BE49-F238E27FC236}">
                <a16:creationId xmlns:a16="http://schemas.microsoft.com/office/drawing/2014/main" id="{5FADFE26-9A24-0576-1B4B-42473BA0749E}"/>
              </a:ext>
            </a:extLst>
          </p:cNvPr>
          <p:cNvCxnSpPr>
            <a:cxnSpLocks/>
          </p:cNvCxnSpPr>
          <p:nvPr userDrawn="1"/>
        </p:nvCxnSpPr>
        <p:spPr>
          <a:xfrm>
            <a:off x="334964" y="842216"/>
            <a:ext cx="11529099" cy="0"/>
          </a:xfrm>
          <a:prstGeom prst="line">
            <a:avLst/>
          </a:prstGeom>
          <a:ln w="9525">
            <a:solidFill>
              <a:srgbClr val="99D7D4"/>
            </a:solidFill>
          </a:ln>
        </p:spPr>
        <p:style>
          <a:lnRef idx="1">
            <a:schemeClr val="accent1"/>
          </a:lnRef>
          <a:fillRef idx="0">
            <a:schemeClr val="accent1"/>
          </a:fillRef>
          <a:effectRef idx="0">
            <a:schemeClr val="accent1"/>
          </a:effectRef>
          <a:fontRef idx="minor">
            <a:schemeClr val="tx1"/>
          </a:fontRef>
        </p:style>
      </p:cxnSp>
      <p:sp>
        <p:nvSpPr>
          <p:cNvPr id="2" name="Espace réservé du texte 9">
            <a:extLst>
              <a:ext uri="{FF2B5EF4-FFF2-40B4-BE49-F238E27FC236}">
                <a16:creationId xmlns:a16="http://schemas.microsoft.com/office/drawing/2014/main" id="{042F9EC5-218E-92EF-9DFF-DFC452BD7ACC}"/>
              </a:ext>
            </a:extLst>
          </p:cNvPr>
          <p:cNvSpPr>
            <a:spLocks noGrp="1"/>
          </p:cNvSpPr>
          <p:nvPr>
            <p:ph type="body" sz="quarter" idx="12"/>
          </p:nvPr>
        </p:nvSpPr>
        <p:spPr>
          <a:xfrm>
            <a:off x="334964" y="1557338"/>
            <a:ext cx="11483974" cy="3938587"/>
          </a:xfrm>
          <a:prstGeom prst="rect">
            <a:avLst/>
          </a:prstGeom>
        </p:spPr>
        <p:txBody>
          <a:bodyPr lIns="0"/>
          <a:lstStyle>
            <a:lvl1pPr marL="361926" indent="-361926">
              <a:buClr>
                <a:schemeClr val="accent5"/>
              </a:buClr>
              <a:buFont typeface="Gotham Light" pitchFamily="50" charset="0"/>
              <a:buChar char="—"/>
              <a:defRPr sz="1800">
                <a:solidFill>
                  <a:schemeClr val="accent5"/>
                </a:solidFill>
                <a:latin typeface="+mn-lt"/>
              </a:defRPr>
            </a:lvl1pPr>
            <a:lvl2pPr marL="627022" indent="-269858">
              <a:buClr>
                <a:schemeClr val="accent5"/>
              </a:buClr>
              <a:buFont typeface="Arial" panose="020B0604020202020204" pitchFamily="34" charset="0"/>
              <a:buChar char="•"/>
              <a:defRPr sz="1800">
                <a:solidFill>
                  <a:schemeClr val="accent5"/>
                </a:solidFill>
                <a:latin typeface="+mn-lt"/>
              </a:defRPr>
            </a:lvl2pPr>
            <a:lvl3pPr marL="714328" indent="-338116">
              <a:buClr>
                <a:schemeClr val="accent5"/>
              </a:buClr>
              <a:buFont typeface="Aleo" panose="00000500000000000000" pitchFamily="2" charset="0"/>
              <a:buChar char="—"/>
              <a:defRPr sz="2000">
                <a:solidFill>
                  <a:schemeClr val="accent5"/>
                </a:solidFill>
                <a:latin typeface="+mn-lt"/>
              </a:defRPr>
            </a:lvl3pPr>
            <a:lvl4pPr marL="752948" indent="-188237">
              <a:buClr>
                <a:schemeClr val="accent5"/>
              </a:buClr>
              <a:buFont typeface="Aleo" panose="00000500000000000000" pitchFamily="2" charset="0"/>
              <a:buChar char="—"/>
              <a:defRPr sz="2000">
                <a:solidFill>
                  <a:schemeClr val="accent5"/>
                </a:solidFill>
                <a:latin typeface="+mn-lt"/>
              </a:defRPr>
            </a:lvl4pPr>
            <a:lvl5pPr marL="941186" indent="-188237">
              <a:buClr>
                <a:schemeClr val="accent5"/>
              </a:buClr>
              <a:buFont typeface="Aleo" panose="00000500000000000000" pitchFamily="2" charset="0"/>
              <a:buChar char="—"/>
              <a:defRPr sz="2000">
                <a:solidFill>
                  <a:schemeClr val="accent5"/>
                </a:solidFill>
                <a:latin typeface="+mn-lt"/>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76823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50E642DE-7BCE-B650-DC44-8CC13DE50D8E}"/>
              </a:ext>
            </a:extLst>
          </p:cNvPr>
          <p:cNvSpPr>
            <a:spLocks noGrp="1"/>
          </p:cNvSpPr>
          <p:nvPr>
            <p:ph type="body" sz="quarter" idx="10"/>
          </p:nvPr>
        </p:nvSpPr>
        <p:spPr>
          <a:xfrm>
            <a:off x="334963" y="5657851"/>
            <a:ext cx="11522076" cy="619125"/>
          </a:xfrm>
          <a:prstGeom prst="rect">
            <a:avLst/>
          </a:prstGeom>
        </p:spPr>
        <p:txBody>
          <a:bodyPr lIns="0" bIns="0" anchor="b"/>
          <a:lstStyle>
            <a:lvl1pPr marL="0" indent="0">
              <a:spcAft>
                <a:spcPts val="0"/>
              </a:spcAft>
              <a:buNone/>
              <a:defRPr sz="701">
                <a:solidFill>
                  <a:schemeClr val="accent5"/>
                </a:solidFill>
                <a:latin typeface="+mn-lt"/>
              </a:defRPr>
            </a:lvl1pPr>
            <a:lvl2pPr marL="188238" indent="0">
              <a:spcAft>
                <a:spcPts val="0"/>
              </a:spcAft>
              <a:buNone/>
              <a:defRPr sz="701">
                <a:solidFill>
                  <a:schemeClr val="accent5"/>
                </a:solidFill>
                <a:latin typeface="+mn-lt"/>
              </a:defRPr>
            </a:lvl2pPr>
            <a:lvl3pPr marL="376474" indent="0">
              <a:spcAft>
                <a:spcPts val="0"/>
              </a:spcAft>
              <a:buNone/>
              <a:defRPr sz="701">
                <a:solidFill>
                  <a:schemeClr val="accent5"/>
                </a:solidFill>
                <a:latin typeface="+mn-lt"/>
              </a:defRPr>
            </a:lvl3pPr>
            <a:lvl4pPr marL="564711" indent="0">
              <a:spcAft>
                <a:spcPts val="0"/>
              </a:spcAft>
              <a:buNone/>
              <a:defRPr sz="701">
                <a:solidFill>
                  <a:schemeClr val="accent5"/>
                </a:solidFill>
                <a:latin typeface="+mn-lt"/>
              </a:defRPr>
            </a:lvl4pPr>
            <a:lvl5pPr marL="752949" indent="0">
              <a:spcAft>
                <a:spcPts val="0"/>
              </a:spcAft>
              <a:buNone/>
              <a:defRPr sz="701">
                <a:solidFill>
                  <a:schemeClr val="accent5"/>
                </a:solidFill>
                <a:latin typeface="+mn-lt"/>
              </a:defRPr>
            </a:lvl5pPr>
          </a:lstStyle>
          <a:p>
            <a:pPr lvl="0"/>
            <a:r>
              <a:rPr lang="fr-FR" dirty="0"/>
              <a:t>Cliquez pour modifier les styles du texte du masque</a:t>
            </a:r>
          </a:p>
        </p:txBody>
      </p:sp>
      <p:sp>
        <p:nvSpPr>
          <p:cNvPr id="4" name="Titre 3">
            <a:extLst>
              <a:ext uri="{FF2B5EF4-FFF2-40B4-BE49-F238E27FC236}">
                <a16:creationId xmlns:a16="http://schemas.microsoft.com/office/drawing/2014/main" id="{21527B42-A0BC-9A98-0153-8A5D1141F2B3}"/>
              </a:ext>
            </a:extLst>
          </p:cNvPr>
          <p:cNvSpPr>
            <a:spLocks noGrp="1"/>
          </p:cNvSpPr>
          <p:nvPr>
            <p:ph type="title"/>
          </p:nvPr>
        </p:nvSpPr>
        <p:spPr>
          <a:xfrm>
            <a:off x="315913" y="438151"/>
            <a:ext cx="11522074" cy="431800"/>
          </a:xfrm>
          <a:prstGeom prst="rect">
            <a:avLst/>
          </a:prstGeom>
        </p:spPr>
        <p:txBody>
          <a:bodyPr lIns="0" tIns="0"/>
          <a:lstStyle>
            <a:lvl1pPr>
              <a:defRPr sz="2400" cap="none">
                <a:solidFill>
                  <a:srgbClr val="19A49E"/>
                </a:solidFill>
                <a:latin typeface="Gotham Medium" pitchFamily="50" charset="0"/>
                <a:cs typeface="Gotham Medium" pitchFamily="50" charset="0"/>
              </a:defRPr>
            </a:lvl1pPr>
          </a:lstStyle>
          <a:p>
            <a:r>
              <a:rPr lang="fr-FR" dirty="0"/>
              <a:t>Modifiez le style du titre</a:t>
            </a:r>
          </a:p>
        </p:txBody>
      </p:sp>
      <p:cxnSp>
        <p:nvCxnSpPr>
          <p:cNvPr id="7" name="Straight Connector 7">
            <a:extLst>
              <a:ext uri="{FF2B5EF4-FFF2-40B4-BE49-F238E27FC236}">
                <a16:creationId xmlns:a16="http://schemas.microsoft.com/office/drawing/2014/main" id="{5FADFE26-9A24-0576-1B4B-42473BA0749E}"/>
              </a:ext>
            </a:extLst>
          </p:cNvPr>
          <p:cNvCxnSpPr>
            <a:cxnSpLocks/>
          </p:cNvCxnSpPr>
          <p:nvPr userDrawn="1"/>
        </p:nvCxnSpPr>
        <p:spPr>
          <a:xfrm>
            <a:off x="334964" y="842216"/>
            <a:ext cx="11529099" cy="0"/>
          </a:xfrm>
          <a:prstGeom prst="line">
            <a:avLst/>
          </a:prstGeom>
          <a:ln w="9525">
            <a:solidFill>
              <a:srgbClr val="99D7D4"/>
            </a:solidFill>
          </a:ln>
        </p:spPr>
        <p:style>
          <a:lnRef idx="1">
            <a:schemeClr val="accent1"/>
          </a:lnRef>
          <a:fillRef idx="0">
            <a:schemeClr val="accent1"/>
          </a:fillRef>
          <a:effectRef idx="0">
            <a:schemeClr val="accent1"/>
          </a:effectRef>
          <a:fontRef idx="minor">
            <a:schemeClr val="tx1"/>
          </a:fontRef>
        </p:style>
      </p:cxnSp>
      <p:sp>
        <p:nvSpPr>
          <p:cNvPr id="2" name="Espace réservé du texte 9">
            <a:extLst>
              <a:ext uri="{FF2B5EF4-FFF2-40B4-BE49-F238E27FC236}">
                <a16:creationId xmlns:a16="http://schemas.microsoft.com/office/drawing/2014/main" id="{042F9EC5-218E-92EF-9DFF-DFC452BD7ACC}"/>
              </a:ext>
            </a:extLst>
          </p:cNvPr>
          <p:cNvSpPr>
            <a:spLocks noGrp="1"/>
          </p:cNvSpPr>
          <p:nvPr>
            <p:ph type="body" sz="quarter" idx="12"/>
          </p:nvPr>
        </p:nvSpPr>
        <p:spPr>
          <a:xfrm>
            <a:off x="334964" y="1557338"/>
            <a:ext cx="11483974" cy="3938587"/>
          </a:xfrm>
          <a:prstGeom prst="rect">
            <a:avLst/>
          </a:prstGeom>
        </p:spPr>
        <p:txBody>
          <a:bodyPr lIns="0"/>
          <a:lstStyle>
            <a:lvl1pPr marL="361926" indent="-361926">
              <a:buClr>
                <a:schemeClr val="accent5"/>
              </a:buClr>
              <a:buFont typeface="Gotham Light" pitchFamily="50" charset="0"/>
              <a:buChar char="—"/>
              <a:defRPr sz="1800">
                <a:solidFill>
                  <a:schemeClr val="accent5"/>
                </a:solidFill>
                <a:latin typeface="+mn-lt"/>
              </a:defRPr>
            </a:lvl1pPr>
            <a:lvl2pPr marL="627022" indent="-269858">
              <a:buClr>
                <a:schemeClr val="accent5"/>
              </a:buClr>
              <a:buFont typeface="Arial" panose="020B0604020202020204" pitchFamily="34" charset="0"/>
              <a:buChar char="•"/>
              <a:defRPr sz="1800">
                <a:solidFill>
                  <a:schemeClr val="accent5"/>
                </a:solidFill>
                <a:latin typeface="+mn-lt"/>
              </a:defRPr>
            </a:lvl2pPr>
            <a:lvl3pPr marL="714328" indent="-338116">
              <a:buClr>
                <a:schemeClr val="accent5"/>
              </a:buClr>
              <a:buFont typeface="Aleo" panose="00000500000000000000" pitchFamily="2" charset="0"/>
              <a:buChar char="—"/>
              <a:defRPr sz="2000">
                <a:solidFill>
                  <a:schemeClr val="accent5"/>
                </a:solidFill>
                <a:latin typeface="+mn-lt"/>
              </a:defRPr>
            </a:lvl3pPr>
            <a:lvl4pPr marL="752948" indent="-188237">
              <a:buClr>
                <a:schemeClr val="accent5"/>
              </a:buClr>
              <a:buFont typeface="Aleo" panose="00000500000000000000" pitchFamily="2" charset="0"/>
              <a:buChar char="—"/>
              <a:defRPr sz="2000">
                <a:solidFill>
                  <a:schemeClr val="accent5"/>
                </a:solidFill>
                <a:latin typeface="+mn-lt"/>
              </a:defRPr>
            </a:lvl4pPr>
            <a:lvl5pPr marL="941186" indent="-188237">
              <a:buClr>
                <a:schemeClr val="accent5"/>
              </a:buClr>
              <a:buFont typeface="Aleo" panose="00000500000000000000" pitchFamily="2" charset="0"/>
              <a:buChar char="—"/>
              <a:defRPr sz="2000">
                <a:solidFill>
                  <a:schemeClr val="accent5"/>
                </a:solidFill>
                <a:latin typeface="+mn-lt"/>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48349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isposition personnalisée">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50E642DE-7BCE-B650-DC44-8CC13DE50D8E}"/>
              </a:ext>
            </a:extLst>
          </p:cNvPr>
          <p:cNvSpPr>
            <a:spLocks noGrp="1"/>
          </p:cNvSpPr>
          <p:nvPr>
            <p:ph type="body" sz="quarter" idx="10"/>
          </p:nvPr>
        </p:nvSpPr>
        <p:spPr>
          <a:xfrm>
            <a:off x="334963" y="5657851"/>
            <a:ext cx="11522076" cy="619125"/>
          </a:xfrm>
          <a:prstGeom prst="rect">
            <a:avLst/>
          </a:prstGeom>
        </p:spPr>
        <p:txBody>
          <a:bodyPr lIns="0" bIns="0" anchor="b"/>
          <a:lstStyle>
            <a:lvl1pPr marL="0" indent="0">
              <a:spcAft>
                <a:spcPts val="0"/>
              </a:spcAft>
              <a:buNone/>
              <a:defRPr sz="701">
                <a:solidFill>
                  <a:schemeClr val="accent5"/>
                </a:solidFill>
                <a:latin typeface="+mn-lt"/>
              </a:defRPr>
            </a:lvl1pPr>
            <a:lvl2pPr marL="188238" indent="0">
              <a:spcAft>
                <a:spcPts val="0"/>
              </a:spcAft>
              <a:buNone/>
              <a:defRPr sz="701">
                <a:solidFill>
                  <a:schemeClr val="accent5"/>
                </a:solidFill>
                <a:latin typeface="+mn-lt"/>
              </a:defRPr>
            </a:lvl2pPr>
            <a:lvl3pPr marL="376474" indent="0">
              <a:spcAft>
                <a:spcPts val="0"/>
              </a:spcAft>
              <a:buNone/>
              <a:defRPr sz="701">
                <a:solidFill>
                  <a:schemeClr val="accent5"/>
                </a:solidFill>
                <a:latin typeface="+mn-lt"/>
              </a:defRPr>
            </a:lvl3pPr>
            <a:lvl4pPr marL="564711" indent="0">
              <a:spcAft>
                <a:spcPts val="0"/>
              </a:spcAft>
              <a:buNone/>
              <a:defRPr sz="701">
                <a:solidFill>
                  <a:schemeClr val="accent5"/>
                </a:solidFill>
                <a:latin typeface="+mn-lt"/>
              </a:defRPr>
            </a:lvl4pPr>
            <a:lvl5pPr marL="752949" indent="0">
              <a:spcAft>
                <a:spcPts val="0"/>
              </a:spcAft>
              <a:buNone/>
              <a:defRPr sz="701">
                <a:solidFill>
                  <a:schemeClr val="accent5"/>
                </a:solidFill>
                <a:latin typeface="+mn-lt"/>
              </a:defRPr>
            </a:lvl5pPr>
          </a:lstStyle>
          <a:p>
            <a:pPr lvl="0"/>
            <a:r>
              <a:rPr lang="fr-FR" dirty="0"/>
              <a:t>Cliquez pour modifier les styles du texte du masque</a:t>
            </a:r>
          </a:p>
        </p:txBody>
      </p:sp>
      <p:sp>
        <p:nvSpPr>
          <p:cNvPr id="4" name="Titre 3">
            <a:extLst>
              <a:ext uri="{FF2B5EF4-FFF2-40B4-BE49-F238E27FC236}">
                <a16:creationId xmlns:a16="http://schemas.microsoft.com/office/drawing/2014/main" id="{21527B42-A0BC-9A98-0153-8A5D1141F2B3}"/>
              </a:ext>
            </a:extLst>
          </p:cNvPr>
          <p:cNvSpPr>
            <a:spLocks noGrp="1"/>
          </p:cNvSpPr>
          <p:nvPr>
            <p:ph type="title"/>
          </p:nvPr>
        </p:nvSpPr>
        <p:spPr>
          <a:xfrm>
            <a:off x="315913" y="438151"/>
            <a:ext cx="11522074" cy="431800"/>
          </a:xfrm>
          <a:prstGeom prst="rect">
            <a:avLst/>
          </a:prstGeom>
        </p:spPr>
        <p:txBody>
          <a:bodyPr lIns="0" tIns="0"/>
          <a:lstStyle>
            <a:lvl1pPr>
              <a:defRPr sz="2400" cap="none">
                <a:solidFill>
                  <a:srgbClr val="19A49E"/>
                </a:solidFill>
                <a:latin typeface="Gotham Medium" pitchFamily="50" charset="0"/>
                <a:cs typeface="Gotham Medium" pitchFamily="50" charset="0"/>
              </a:defRPr>
            </a:lvl1pPr>
          </a:lstStyle>
          <a:p>
            <a:r>
              <a:rPr lang="fr-FR" dirty="0"/>
              <a:t>Modifiez le style du titre</a:t>
            </a:r>
          </a:p>
        </p:txBody>
      </p:sp>
      <p:cxnSp>
        <p:nvCxnSpPr>
          <p:cNvPr id="7" name="Straight Connector 7">
            <a:extLst>
              <a:ext uri="{FF2B5EF4-FFF2-40B4-BE49-F238E27FC236}">
                <a16:creationId xmlns:a16="http://schemas.microsoft.com/office/drawing/2014/main" id="{5FADFE26-9A24-0576-1B4B-42473BA0749E}"/>
              </a:ext>
            </a:extLst>
          </p:cNvPr>
          <p:cNvCxnSpPr>
            <a:cxnSpLocks/>
          </p:cNvCxnSpPr>
          <p:nvPr userDrawn="1"/>
        </p:nvCxnSpPr>
        <p:spPr>
          <a:xfrm>
            <a:off x="334964" y="842216"/>
            <a:ext cx="11529099" cy="0"/>
          </a:xfrm>
          <a:prstGeom prst="line">
            <a:avLst/>
          </a:prstGeom>
          <a:ln w="9525">
            <a:solidFill>
              <a:srgbClr val="99D7D4"/>
            </a:solidFill>
          </a:ln>
        </p:spPr>
        <p:style>
          <a:lnRef idx="1">
            <a:schemeClr val="accent1"/>
          </a:lnRef>
          <a:fillRef idx="0">
            <a:schemeClr val="accent1"/>
          </a:fillRef>
          <a:effectRef idx="0">
            <a:schemeClr val="accent1"/>
          </a:effectRef>
          <a:fontRef idx="minor">
            <a:schemeClr val="tx1"/>
          </a:fontRef>
        </p:style>
      </p:cxnSp>
      <p:sp>
        <p:nvSpPr>
          <p:cNvPr id="2" name="Espace réservé du texte 9">
            <a:extLst>
              <a:ext uri="{FF2B5EF4-FFF2-40B4-BE49-F238E27FC236}">
                <a16:creationId xmlns:a16="http://schemas.microsoft.com/office/drawing/2014/main" id="{042F9EC5-218E-92EF-9DFF-DFC452BD7ACC}"/>
              </a:ext>
            </a:extLst>
          </p:cNvPr>
          <p:cNvSpPr>
            <a:spLocks noGrp="1"/>
          </p:cNvSpPr>
          <p:nvPr>
            <p:ph type="body" sz="quarter" idx="12"/>
          </p:nvPr>
        </p:nvSpPr>
        <p:spPr>
          <a:xfrm>
            <a:off x="334964" y="1557338"/>
            <a:ext cx="11483974" cy="3938587"/>
          </a:xfrm>
          <a:prstGeom prst="rect">
            <a:avLst/>
          </a:prstGeom>
        </p:spPr>
        <p:txBody>
          <a:bodyPr lIns="0"/>
          <a:lstStyle>
            <a:lvl1pPr marL="361926" indent="-361926">
              <a:buClr>
                <a:schemeClr val="accent5"/>
              </a:buClr>
              <a:buFont typeface="Gotham Light" pitchFamily="50" charset="0"/>
              <a:buChar char="—"/>
              <a:defRPr sz="1800">
                <a:solidFill>
                  <a:schemeClr val="accent5"/>
                </a:solidFill>
                <a:latin typeface="+mn-lt"/>
              </a:defRPr>
            </a:lvl1pPr>
            <a:lvl2pPr marL="627022" indent="-269858">
              <a:buClr>
                <a:schemeClr val="accent5"/>
              </a:buClr>
              <a:buFont typeface="Arial" panose="020B0604020202020204" pitchFamily="34" charset="0"/>
              <a:buChar char="•"/>
              <a:defRPr sz="1800">
                <a:solidFill>
                  <a:schemeClr val="accent5"/>
                </a:solidFill>
                <a:latin typeface="+mn-lt"/>
              </a:defRPr>
            </a:lvl2pPr>
            <a:lvl3pPr marL="714328" indent="-338116">
              <a:buClr>
                <a:schemeClr val="accent5"/>
              </a:buClr>
              <a:buFont typeface="Aleo" panose="00000500000000000000" pitchFamily="2" charset="0"/>
              <a:buChar char="—"/>
              <a:defRPr sz="2000">
                <a:solidFill>
                  <a:schemeClr val="accent5"/>
                </a:solidFill>
                <a:latin typeface="+mn-lt"/>
              </a:defRPr>
            </a:lvl3pPr>
            <a:lvl4pPr marL="752948" indent="-188237">
              <a:buClr>
                <a:schemeClr val="accent5"/>
              </a:buClr>
              <a:buFont typeface="Aleo" panose="00000500000000000000" pitchFamily="2" charset="0"/>
              <a:buChar char="—"/>
              <a:defRPr sz="2000">
                <a:solidFill>
                  <a:schemeClr val="accent5"/>
                </a:solidFill>
                <a:latin typeface="+mn-lt"/>
              </a:defRPr>
            </a:lvl4pPr>
            <a:lvl5pPr marL="941186" indent="-188237">
              <a:buClr>
                <a:schemeClr val="accent5"/>
              </a:buClr>
              <a:buFont typeface="Aleo" panose="00000500000000000000" pitchFamily="2" charset="0"/>
              <a:buChar char="—"/>
              <a:defRPr sz="2000">
                <a:solidFill>
                  <a:schemeClr val="accent5"/>
                </a:solidFill>
                <a:latin typeface="+mn-lt"/>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83297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Green">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BEEC0F5-8FB6-D921-471D-A3A4CE21E9B3}"/>
              </a:ext>
            </a:extLst>
          </p:cNvPr>
          <p:cNvSpPr>
            <a:spLocks noGrp="1"/>
          </p:cNvSpPr>
          <p:nvPr>
            <p:ph type="title" hasCustomPrompt="1"/>
          </p:nvPr>
        </p:nvSpPr>
        <p:spPr>
          <a:xfrm>
            <a:off x="1061049" y="2349201"/>
            <a:ext cx="10075653" cy="626912"/>
          </a:xfrm>
          <a:prstGeom prst="rect">
            <a:avLst/>
          </a:prstGeom>
        </p:spPr>
        <p:txBody>
          <a:bodyPr anchor="ctr"/>
          <a:lstStyle>
            <a:lvl1pPr algn="ctr">
              <a:defRPr sz="4000" cap="none">
                <a:solidFill>
                  <a:schemeClr val="accent1"/>
                </a:solidFill>
                <a:latin typeface="Gotham Medium" pitchFamily="50" charset="0"/>
                <a:cs typeface="Gotham Medium" pitchFamily="50" charset="0"/>
              </a:defRPr>
            </a:lvl1pPr>
          </a:lstStyle>
          <a:p>
            <a:r>
              <a:rPr lang="fr-FR" dirty="0"/>
              <a:t>MODIFIEZ LE STYLE DU TITRE</a:t>
            </a:r>
          </a:p>
        </p:txBody>
      </p:sp>
      <p:cxnSp>
        <p:nvCxnSpPr>
          <p:cNvPr id="4" name="Connecteur droit 3">
            <a:extLst>
              <a:ext uri="{FF2B5EF4-FFF2-40B4-BE49-F238E27FC236}">
                <a16:creationId xmlns:a16="http://schemas.microsoft.com/office/drawing/2014/main" id="{EEB22D46-4EFD-30AF-0A8C-4C8B55B20770}"/>
              </a:ext>
            </a:extLst>
          </p:cNvPr>
          <p:cNvCxnSpPr>
            <a:cxnSpLocks/>
          </p:cNvCxnSpPr>
          <p:nvPr/>
        </p:nvCxnSpPr>
        <p:spPr>
          <a:xfrm>
            <a:off x="1061049" y="3234906"/>
            <a:ext cx="1007565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Espace réservé du texte 6">
            <a:extLst>
              <a:ext uri="{FF2B5EF4-FFF2-40B4-BE49-F238E27FC236}">
                <a16:creationId xmlns:a16="http://schemas.microsoft.com/office/drawing/2014/main" id="{1B013E99-BEA9-DFA9-C31B-0A80614BD4D5}"/>
              </a:ext>
            </a:extLst>
          </p:cNvPr>
          <p:cNvSpPr>
            <a:spLocks noGrp="1"/>
          </p:cNvSpPr>
          <p:nvPr>
            <p:ph type="body" sz="quarter" idx="10"/>
          </p:nvPr>
        </p:nvSpPr>
        <p:spPr>
          <a:xfrm>
            <a:off x="1060450" y="3429000"/>
            <a:ext cx="10075863" cy="452886"/>
          </a:xfrm>
          <a:prstGeom prst="rect">
            <a:avLst/>
          </a:prstGeom>
        </p:spPr>
        <p:txBody>
          <a:bodyPr anchor="ctr"/>
          <a:lstStyle>
            <a:lvl1pPr marL="0" indent="0" algn="ctr">
              <a:buNone/>
              <a:defRPr sz="3000">
                <a:solidFill>
                  <a:schemeClr val="tx2"/>
                </a:solidFill>
                <a:latin typeface="+mn-lt"/>
              </a:defRPr>
            </a:lvl1pPr>
            <a:lvl2pPr marL="188250" indent="0" algn="ctr">
              <a:buNone/>
              <a:defRPr sz="2000">
                <a:solidFill>
                  <a:srgbClr val="19A49E"/>
                </a:solidFill>
                <a:latin typeface="+mn-lt"/>
              </a:defRPr>
            </a:lvl2pPr>
            <a:lvl3pPr marL="376499" indent="0" algn="ctr">
              <a:buNone/>
              <a:defRPr sz="2000">
                <a:solidFill>
                  <a:srgbClr val="19A49E"/>
                </a:solidFill>
                <a:latin typeface="+mn-lt"/>
              </a:defRPr>
            </a:lvl3pPr>
            <a:lvl4pPr marL="564748" indent="0" algn="ctr">
              <a:buNone/>
              <a:defRPr sz="2000">
                <a:solidFill>
                  <a:srgbClr val="19A49E"/>
                </a:solidFill>
                <a:latin typeface="+mn-lt"/>
              </a:defRPr>
            </a:lvl4pPr>
            <a:lvl5pPr marL="752998" indent="0" algn="ctr">
              <a:buNone/>
              <a:defRPr sz="2000">
                <a:solidFill>
                  <a:srgbClr val="19A49E"/>
                </a:solidFill>
                <a:latin typeface="+mn-lt"/>
              </a:defRPr>
            </a:lvl5pPr>
          </a:lstStyle>
          <a:p>
            <a:pPr lvl="0"/>
            <a:r>
              <a:rPr lang="fr-FR"/>
              <a:t>Cliquez pour modifier les styles du texte du masque</a:t>
            </a:r>
          </a:p>
        </p:txBody>
      </p:sp>
    </p:spTree>
    <p:extLst>
      <p:ext uri="{BB962C8B-B14F-4D97-AF65-F5344CB8AC3E}">
        <p14:creationId xmlns:p14="http://schemas.microsoft.com/office/powerpoint/2010/main" val="24868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50E642DE-7BCE-B650-DC44-8CC13DE50D8E}"/>
              </a:ext>
            </a:extLst>
          </p:cNvPr>
          <p:cNvSpPr>
            <a:spLocks noGrp="1"/>
          </p:cNvSpPr>
          <p:nvPr>
            <p:ph type="body" sz="quarter" idx="10"/>
          </p:nvPr>
        </p:nvSpPr>
        <p:spPr>
          <a:xfrm>
            <a:off x="334962" y="5657850"/>
            <a:ext cx="11522075" cy="619125"/>
          </a:xfrm>
          <a:prstGeom prst="rect">
            <a:avLst/>
          </a:prstGeom>
        </p:spPr>
        <p:txBody>
          <a:bodyPr lIns="0" bIns="0" anchor="b"/>
          <a:lstStyle>
            <a:lvl1pPr marL="0" indent="0">
              <a:spcAft>
                <a:spcPts val="0"/>
              </a:spcAft>
              <a:buNone/>
              <a:defRPr sz="700">
                <a:solidFill>
                  <a:schemeClr val="accent5"/>
                </a:solidFill>
                <a:latin typeface="+mn-lt"/>
              </a:defRPr>
            </a:lvl1pPr>
            <a:lvl2pPr marL="188250" indent="0">
              <a:spcAft>
                <a:spcPts val="0"/>
              </a:spcAft>
              <a:buNone/>
              <a:defRPr sz="700">
                <a:solidFill>
                  <a:schemeClr val="accent5"/>
                </a:solidFill>
                <a:latin typeface="+mn-lt"/>
              </a:defRPr>
            </a:lvl2pPr>
            <a:lvl3pPr marL="376499" indent="0">
              <a:spcAft>
                <a:spcPts val="0"/>
              </a:spcAft>
              <a:buNone/>
              <a:defRPr sz="700">
                <a:solidFill>
                  <a:schemeClr val="accent5"/>
                </a:solidFill>
                <a:latin typeface="+mn-lt"/>
              </a:defRPr>
            </a:lvl3pPr>
            <a:lvl4pPr marL="564748" indent="0">
              <a:spcAft>
                <a:spcPts val="0"/>
              </a:spcAft>
              <a:buNone/>
              <a:defRPr sz="700">
                <a:solidFill>
                  <a:schemeClr val="accent5"/>
                </a:solidFill>
                <a:latin typeface="+mn-lt"/>
              </a:defRPr>
            </a:lvl4pPr>
            <a:lvl5pPr marL="752998" indent="0">
              <a:spcAft>
                <a:spcPts val="0"/>
              </a:spcAft>
              <a:buNone/>
              <a:defRPr sz="700">
                <a:solidFill>
                  <a:schemeClr val="accent5"/>
                </a:solidFill>
                <a:latin typeface="+mn-lt"/>
              </a:defRPr>
            </a:lvl5pPr>
          </a:lstStyle>
          <a:p>
            <a:pPr lvl="0"/>
            <a:r>
              <a:rPr lang="en-US"/>
              <a:t>Click to edit Master text styles</a:t>
            </a:r>
          </a:p>
        </p:txBody>
      </p:sp>
      <p:sp>
        <p:nvSpPr>
          <p:cNvPr id="4" name="Titre 3">
            <a:extLst>
              <a:ext uri="{FF2B5EF4-FFF2-40B4-BE49-F238E27FC236}">
                <a16:creationId xmlns:a16="http://schemas.microsoft.com/office/drawing/2014/main" id="{21527B42-A0BC-9A98-0153-8A5D1141F2B3}"/>
              </a:ext>
            </a:extLst>
          </p:cNvPr>
          <p:cNvSpPr>
            <a:spLocks noGrp="1"/>
          </p:cNvSpPr>
          <p:nvPr>
            <p:ph type="title"/>
          </p:nvPr>
        </p:nvSpPr>
        <p:spPr>
          <a:xfrm>
            <a:off x="315913" y="438151"/>
            <a:ext cx="11522074" cy="431800"/>
          </a:xfrm>
          <a:prstGeom prst="rect">
            <a:avLst/>
          </a:prstGeom>
        </p:spPr>
        <p:txBody>
          <a:bodyPr lIns="0" tIns="0"/>
          <a:lstStyle>
            <a:lvl1pPr>
              <a:defRPr sz="2400" cap="none">
                <a:solidFill>
                  <a:srgbClr val="19A49E"/>
                </a:solidFill>
                <a:latin typeface="Gotham Medium" pitchFamily="50" charset="0"/>
                <a:cs typeface="Gotham Medium" pitchFamily="50" charset="0"/>
              </a:defRPr>
            </a:lvl1pPr>
          </a:lstStyle>
          <a:p>
            <a:r>
              <a:rPr lang="en-US"/>
              <a:t>Click to edit Master title style</a:t>
            </a:r>
            <a:endParaRPr lang="fr-FR" dirty="0"/>
          </a:p>
        </p:txBody>
      </p:sp>
      <p:cxnSp>
        <p:nvCxnSpPr>
          <p:cNvPr id="7" name="Straight Connector 7">
            <a:extLst>
              <a:ext uri="{FF2B5EF4-FFF2-40B4-BE49-F238E27FC236}">
                <a16:creationId xmlns:a16="http://schemas.microsoft.com/office/drawing/2014/main" id="{5FADFE26-9A24-0576-1B4B-42473BA0749E}"/>
              </a:ext>
            </a:extLst>
          </p:cNvPr>
          <p:cNvCxnSpPr>
            <a:cxnSpLocks/>
          </p:cNvCxnSpPr>
          <p:nvPr/>
        </p:nvCxnSpPr>
        <p:spPr>
          <a:xfrm>
            <a:off x="334963" y="842216"/>
            <a:ext cx="11529099" cy="0"/>
          </a:xfrm>
          <a:prstGeom prst="line">
            <a:avLst/>
          </a:prstGeom>
          <a:ln w="9525">
            <a:solidFill>
              <a:srgbClr val="99D7D4"/>
            </a:solidFill>
          </a:ln>
        </p:spPr>
        <p:style>
          <a:lnRef idx="1">
            <a:schemeClr val="accent1"/>
          </a:lnRef>
          <a:fillRef idx="0">
            <a:schemeClr val="accent1"/>
          </a:fillRef>
          <a:effectRef idx="0">
            <a:schemeClr val="accent1"/>
          </a:effectRef>
          <a:fontRef idx="minor">
            <a:schemeClr val="tx1"/>
          </a:fontRef>
        </p:style>
      </p:cxnSp>
      <p:sp>
        <p:nvSpPr>
          <p:cNvPr id="2" name="Espace réservé du texte 9">
            <a:extLst>
              <a:ext uri="{FF2B5EF4-FFF2-40B4-BE49-F238E27FC236}">
                <a16:creationId xmlns:a16="http://schemas.microsoft.com/office/drawing/2014/main" id="{042F9EC5-218E-92EF-9DFF-DFC452BD7ACC}"/>
              </a:ext>
            </a:extLst>
          </p:cNvPr>
          <p:cNvSpPr>
            <a:spLocks noGrp="1"/>
          </p:cNvSpPr>
          <p:nvPr>
            <p:ph type="body" sz="quarter" idx="12"/>
          </p:nvPr>
        </p:nvSpPr>
        <p:spPr>
          <a:xfrm>
            <a:off x="334963" y="1557338"/>
            <a:ext cx="11483975" cy="3938587"/>
          </a:xfrm>
          <a:prstGeom prst="rect">
            <a:avLst/>
          </a:prstGeom>
        </p:spPr>
        <p:txBody>
          <a:bodyPr lIns="0"/>
          <a:lstStyle>
            <a:lvl1pPr marL="361950" indent="-361950">
              <a:buClr>
                <a:schemeClr val="accent5"/>
              </a:buClr>
              <a:buFont typeface="Gotham Light" pitchFamily="50" charset="0"/>
              <a:buChar char="—"/>
              <a:defRPr sz="1800">
                <a:solidFill>
                  <a:schemeClr val="accent5"/>
                </a:solidFill>
                <a:latin typeface="+mn-lt"/>
              </a:defRPr>
            </a:lvl1pPr>
            <a:lvl2pPr marL="627063" indent="-269875">
              <a:buClr>
                <a:schemeClr val="accent5"/>
              </a:buClr>
              <a:buFont typeface="Arial" panose="020B0604020202020204" pitchFamily="34" charset="0"/>
              <a:buChar char="•"/>
              <a:defRPr sz="1800">
                <a:solidFill>
                  <a:schemeClr val="accent5"/>
                </a:solidFill>
                <a:latin typeface="+mn-lt"/>
              </a:defRPr>
            </a:lvl2pPr>
            <a:lvl3pPr marL="714375" indent="-338138">
              <a:buClr>
                <a:schemeClr val="accent5"/>
              </a:buClr>
              <a:buFont typeface="Aleo" panose="00000500000000000000" pitchFamily="2" charset="0"/>
              <a:buChar char="—"/>
              <a:defRPr sz="2000">
                <a:solidFill>
                  <a:schemeClr val="accent5"/>
                </a:solidFill>
                <a:latin typeface="+mn-lt"/>
              </a:defRPr>
            </a:lvl3pPr>
            <a:lvl4pPr marL="752997" indent="-188249">
              <a:buClr>
                <a:schemeClr val="accent5"/>
              </a:buClr>
              <a:buFont typeface="Aleo" panose="00000500000000000000" pitchFamily="2" charset="0"/>
              <a:buChar char="—"/>
              <a:defRPr sz="2000">
                <a:solidFill>
                  <a:schemeClr val="accent5"/>
                </a:solidFill>
                <a:latin typeface="+mn-lt"/>
              </a:defRPr>
            </a:lvl4pPr>
            <a:lvl5pPr marL="941247" indent="-188249">
              <a:buClr>
                <a:schemeClr val="accent5"/>
              </a:buClr>
              <a:buFont typeface="Aleo" panose="00000500000000000000" pitchFamily="2" charset="0"/>
              <a:buChar char="—"/>
              <a:defRPr sz="2000">
                <a:solidFill>
                  <a:schemeClr val="accent5"/>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32275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pic>
        <p:nvPicPr>
          <p:cNvPr id="11"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64" y="6484085"/>
            <a:ext cx="11433589" cy="371912"/>
          </a:xfrm>
          <a:prstGeom prst="rect">
            <a:avLst/>
          </a:prstGeom>
        </p:spPr>
      </p:pic>
      <p:sp>
        <p:nvSpPr>
          <p:cNvPr id="6" name="Parallelogram 5"/>
          <p:cNvSpPr/>
          <p:nvPr/>
        </p:nvSpPr>
        <p:spPr>
          <a:xfrm>
            <a:off x="373954" y="357200"/>
            <a:ext cx="11441724" cy="107966"/>
          </a:xfrm>
          <a:prstGeom prst="parallelogram">
            <a:avLst>
              <a:gd name="adj" fmla="val 470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4699" tIns="47413" rIns="94699" bIns="47413" rtlCol="0" anchor="ctr"/>
          <a:lstStyle/>
          <a:p>
            <a:pPr algn="ctr" defTabSz="947066" fontAlgn="auto">
              <a:spcBef>
                <a:spcPts val="0"/>
              </a:spcBef>
              <a:spcAft>
                <a:spcPts val="0"/>
              </a:spcAft>
            </a:pPr>
            <a:endParaRPr lang="en-GB" sz="1919" dirty="0">
              <a:solidFill>
                <a:prstClr val="white"/>
              </a:solidFill>
              <a:latin typeface="Caecilia LT Pro 45 Light" pitchFamily="18" charset="0"/>
            </a:endParaRPr>
          </a:p>
        </p:txBody>
      </p:sp>
      <p:sp>
        <p:nvSpPr>
          <p:cNvPr id="8" name="Parallelogram 5"/>
          <p:cNvSpPr/>
          <p:nvPr/>
        </p:nvSpPr>
        <p:spPr>
          <a:xfrm>
            <a:off x="373954" y="357200"/>
            <a:ext cx="11441724" cy="107966"/>
          </a:xfrm>
          <a:prstGeom prst="parallelogram">
            <a:avLst>
              <a:gd name="adj" fmla="val 470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4699" tIns="47413" rIns="94699" bIns="47413" rtlCol="0" anchor="ctr"/>
          <a:lstStyle/>
          <a:p>
            <a:pPr algn="ctr" defTabSz="795567" fontAlgn="auto">
              <a:spcBef>
                <a:spcPts val="0"/>
              </a:spcBef>
              <a:spcAft>
                <a:spcPts val="0"/>
              </a:spcAft>
            </a:pPr>
            <a:endParaRPr lang="en-GB" sz="1645" dirty="0">
              <a:solidFill>
                <a:prstClr val="white"/>
              </a:solidFill>
              <a:latin typeface="Caecilia LT Pro 45 Light" pitchFamily="18" charset="0"/>
            </a:endParaRPr>
          </a:p>
        </p:txBody>
      </p:sp>
    </p:spTree>
    <p:extLst>
      <p:ext uri="{BB962C8B-B14F-4D97-AF65-F5344CB8AC3E}">
        <p14:creationId xmlns:p14="http://schemas.microsoft.com/office/powerpoint/2010/main" val="278451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365795"/>
      </p:ext>
    </p:extLst>
  </p:cSld>
  <p:clrMapOvr>
    <a:masterClrMapping/>
  </p:clrMapOvr>
  <p:extLst>
    <p:ext uri="{DCECCB84-F9BA-43D5-87BE-67443E8EF086}">
      <p15:sldGuideLst xmlns:p15="http://schemas.microsoft.com/office/powerpoint/2012/main">
        <p15:guide id="1" orient="horz" pos="4224">
          <p15:clr>
            <a:srgbClr val="FBAE40"/>
          </p15:clr>
        </p15:guide>
        <p15:guide id="2" pos="143">
          <p15:clr>
            <a:srgbClr val="FBAE40"/>
          </p15:clr>
        </p15:guide>
        <p15:guide id="3"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1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tro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51286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PAGE STANDARD">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0C75C5E8-B1BA-B665-F5F3-BBE127BA7AAE}"/>
              </a:ext>
            </a:extLst>
          </p:cNvPr>
          <p:cNvSpPr>
            <a:spLocks noGrp="1"/>
          </p:cNvSpPr>
          <p:nvPr>
            <p:ph type="pic" sz="quarter" idx="12"/>
          </p:nvPr>
        </p:nvSpPr>
        <p:spPr>
          <a:xfrm>
            <a:off x="5791202" y="1989139"/>
            <a:ext cx="6400800" cy="4878387"/>
          </a:xfrm>
          <a:custGeom>
            <a:avLst/>
            <a:gdLst>
              <a:gd name="connsiteX0" fmla="*/ 0 w 7077075"/>
              <a:gd name="connsiteY0" fmla="*/ 0 h 4868862"/>
              <a:gd name="connsiteX1" fmla="*/ 7077075 w 7077075"/>
              <a:gd name="connsiteY1" fmla="*/ 0 h 4868862"/>
              <a:gd name="connsiteX2" fmla="*/ 7077075 w 7077075"/>
              <a:gd name="connsiteY2" fmla="*/ 4868862 h 4868862"/>
              <a:gd name="connsiteX3" fmla="*/ 0 w 7077075"/>
              <a:gd name="connsiteY3" fmla="*/ 4868862 h 4868862"/>
              <a:gd name="connsiteX4" fmla="*/ 0 w 7077075"/>
              <a:gd name="connsiteY4" fmla="*/ 0 h 4868862"/>
              <a:gd name="connsiteX0" fmla="*/ 2752725 w 7077075"/>
              <a:gd name="connsiteY0" fmla="*/ 9525 h 4868862"/>
              <a:gd name="connsiteX1" fmla="*/ 7077075 w 7077075"/>
              <a:gd name="connsiteY1" fmla="*/ 0 h 4868862"/>
              <a:gd name="connsiteX2" fmla="*/ 7077075 w 7077075"/>
              <a:gd name="connsiteY2" fmla="*/ 4868862 h 4868862"/>
              <a:gd name="connsiteX3" fmla="*/ 0 w 7077075"/>
              <a:gd name="connsiteY3" fmla="*/ 4868862 h 4868862"/>
              <a:gd name="connsiteX4" fmla="*/ 2752725 w 7077075"/>
              <a:gd name="connsiteY4" fmla="*/ 9525 h 4868862"/>
              <a:gd name="connsiteX0" fmla="*/ 2076450 w 6400800"/>
              <a:gd name="connsiteY0" fmla="*/ 9525 h 4868862"/>
              <a:gd name="connsiteX1" fmla="*/ 6400800 w 6400800"/>
              <a:gd name="connsiteY1" fmla="*/ 0 h 4868862"/>
              <a:gd name="connsiteX2" fmla="*/ 6400800 w 6400800"/>
              <a:gd name="connsiteY2" fmla="*/ 4868862 h 4868862"/>
              <a:gd name="connsiteX3" fmla="*/ 0 w 6400800"/>
              <a:gd name="connsiteY3" fmla="*/ 4868862 h 4868862"/>
              <a:gd name="connsiteX4" fmla="*/ 2076450 w 6400800"/>
              <a:gd name="connsiteY4" fmla="*/ 9525 h 4868862"/>
              <a:gd name="connsiteX0" fmla="*/ 2076450 w 6400800"/>
              <a:gd name="connsiteY0" fmla="*/ 9525 h 4878387"/>
              <a:gd name="connsiteX1" fmla="*/ 6400800 w 6400800"/>
              <a:gd name="connsiteY1" fmla="*/ 0 h 4878387"/>
              <a:gd name="connsiteX2" fmla="*/ 6400800 w 6400800"/>
              <a:gd name="connsiteY2" fmla="*/ 4868862 h 4878387"/>
              <a:gd name="connsiteX3" fmla="*/ 0 w 6400800"/>
              <a:gd name="connsiteY3" fmla="*/ 4878387 h 4878387"/>
              <a:gd name="connsiteX4" fmla="*/ 2076450 w 6400800"/>
              <a:gd name="connsiteY4" fmla="*/ 9525 h 487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4878387">
                <a:moveTo>
                  <a:pt x="2076450" y="9525"/>
                </a:moveTo>
                <a:lnTo>
                  <a:pt x="6400800" y="0"/>
                </a:lnTo>
                <a:lnTo>
                  <a:pt x="6400800" y="4868862"/>
                </a:lnTo>
                <a:lnTo>
                  <a:pt x="0" y="4878387"/>
                </a:lnTo>
                <a:lnTo>
                  <a:pt x="2076450" y="9525"/>
                </a:lnTo>
                <a:close/>
              </a:path>
            </a:pathLst>
          </a:custGeom>
        </p:spPr>
        <p:txBody>
          <a:bodyPr anchor="ctr"/>
          <a:lstStyle>
            <a:lvl1pPr algn="ctr">
              <a:defRPr/>
            </a:lvl1pPr>
          </a:lstStyle>
          <a:p>
            <a:endParaRPr lang="fr-FR" dirty="0"/>
          </a:p>
        </p:txBody>
      </p:sp>
      <p:sp>
        <p:nvSpPr>
          <p:cNvPr id="4" name="Titre 3">
            <a:extLst>
              <a:ext uri="{FF2B5EF4-FFF2-40B4-BE49-F238E27FC236}">
                <a16:creationId xmlns:a16="http://schemas.microsoft.com/office/drawing/2014/main" id="{573F3269-38C3-D7E4-5620-6A44ECCB31F0}"/>
              </a:ext>
            </a:extLst>
          </p:cNvPr>
          <p:cNvSpPr>
            <a:spLocks noGrp="1"/>
          </p:cNvSpPr>
          <p:nvPr>
            <p:ph type="title" hasCustomPrompt="1"/>
          </p:nvPr>
        </p:nvSpPr>
        <p:spPr>
          <a:xfrm>
            <a:off x="334964" y="1989139"/>
            <a:ext cx="7208837" cy="915987"/>
          </a:xfrm>
          <a:prstGeom prst="rect">
            <a:avLst/>
          </a:prstGeom>
        </p:spPr>
        <p:txBody>
          <a:bodyPr lIns="0"/>
          <a:lstStyle>
            <a:lvl1pPr>
              <a:defRPr sz="2799" cap="all" baseline="0"/>
            </a:lvl1pPr>
          </a:lstStyle>
          <a:p>
            <a:r>
              <a:rPr lang="fr-FR" dirty="0"/>
              <a:t>MODIFIEZ LE STYLE DU TITRE</a:t>
            </a:r>
          </a:p>
        </p:txBody>
      </p:sp>
      <p:sp>
        <p:nvSpPr>
          <p:cNvPr id="6" name="Espace réservé du contenu 5">
            <a:extLst>
              <a:ext uri="{FF2B5EF4-FFF2-40B4-BE49-F238E27FC236}">
                <a16:creationId xmlns:a16="http://schemas.microsoft.com/office/drawing/2014/main" id="{273F599F-7837-B867-3AD0-CBED867B1748}"/>
              </a:ext>
            </a:extLst>
          </p:cNvPr>
          <p:cNvSpPr>
            <a:spLocks noGrp="1"/>
          </p:cNvSpPr>
          <p:nvPr>
            <p:ph sz="quarter" idx="10" hasCustomPrompt="1"/>
          </p:nvPr>
        </p:nvSpPr>
        <p:spPr>
          <a:xfrm>
            <a:off x="334964" y="3143251"/>
            <a:ext cx="5037137" cy="1057276"/>
          </a:xfrm>
          <a:prstGeom prst="rect">
            <a:avLst/>
          </a:prstGeom>
        </p:spPr>
        <p:txBody>
          <a:bodyPr lIns="0" anchor="ctr"/>
          <a:lstStyle>
            <a:lvl1pPr>
              <a:lnSpc>
                <a:spcPct val="100000"/>
              </a:lnSpc>
              <a:spcBef>
                <a:spcPts val="0"/>
              </a:spcBef>
              <a:spcAft>
                <a:spcPts val="0"/>
              </a:spcAft>
              <a:defRPr sz="1900" cap="all" baseline="0"/>
            </a:lvl1pPr>
          </a:lstStyle>
          <a:p>
            <a:pPr lvl="0"/>
            <a:r>
              <a:rPr lang="fr-FR" dirty="0"/>
              <a:t>CLIQUEZ POUR MODIFIER LES STYLES DU TEXTE DU MASQUE</a:t>
            </a:r>
          </a:p>
        </p:txBody>
      </p:sp>
      <p:sp>
        <p:nvSpPr>
          <p:cNvPr id="7" name="Espace réservé du contenu 5">
            <a:extLst>
              <a:ext uri="{FF2B5EF4-FFF2-40B4-BE49-F238E27FC236}">
                <a16:creationId xmlns:a16="http://schemas.microsoft.com/office/drawing/2014/main" id="{B03D8C53-66EF-B53C-7D95-4F7061E4B532}"/>
              </a:ext>
            </a:extLst>
          </p:cNvPr>
          <p:cNvSpPr>
            <a:spLocks noGrp="1"/>
          </p:cNvSpPr>
          <p:nvPr>
            <p:ph sz="quarter" idx="11" hasCustomPrompt="1"/>
          </p:nvPr>
        </p:nvSpPr>
        <p:spPr>
          <a:xfrm>
            <a:off x="334963" y="5721351"/>
            <a:ext cx="3408363" cy="695325"/>
          </a:xfrm>
          <a:prstGeom prst="rect">
            <a:avLst/>
          </a:prstGeom>
        </p:spPr>
        <p:txBody>
          <a:bodyPr lIns="0" anchor="b"/>
          <a:lstStyle>
            <a:lvl1pPr>
              <a:lnSpc>
                <a:spcPct val="100000"/>
              </a:lnSpc>
              <a:spcBef>
                <a:spcPts val="0"/>
              </a:spcBef>
              <a:defRPr sz="999" cap="all" baseline="0">
                <a:latin typeface="Gotham Book" pitchFamily="50" charset="0"/>
                <a:cs typeface="Gotham Book" pitchFamily="50" charset="0"/>
              </a:defRPr>
            </a:lvl1pPr>
          </a:lstStyle>
          <a:p>
            <a:pPr lvl="0"/>
            <a:r>
              <a:rPr lang="fr-FR" dirty="0"/>
              <a:t>CLIQUEZ POUR MODIFIER LES STYLES DU TEXTE DU MASQUE</a:t>
            </a:r>
          </a:p>
        </p:txBody>
      </p:sp>
    </p:spTree>
    <p:extLst>
      <p:ext uri="{BB962C8B-B14F-4D97-AF65-F5344CB8AC3E}">
        <p14:creationId xmlns:p14="http://schemas.microsoft.com/office/powerpoint/2010/main" val="161022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 text only">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102C5C3F-3420-AE38-3F50-ED2A42E14CE8}"/>
              </a:ext>
            </a:extLst>
          </p:cNvPr>
          <p:cNvSpPr>
            <a:spLocks noGrp="1"/>
          </p:cNvSpPr>
          <p:nvPr>
            <p:ph type="body" sz="quarter" idx="10"/>
          </p:nvPr>
        </p:nvSpPr>
        <p:spPr>
          <a:xfrm>
            <a:off x="334963" y="5657851"/>
            <a:ext cx="11522076" cy="619125"/>
          </a:xfrm>
          <a:prstGeom prst="rect">
            <a:avLst/>
          </a:prstGeom>
        </p:spPr>
        <p:txBody>
          <a:bodyPr lIns="0" bIns="0" anchor="b"/>
          <a:lstStyle>
            <a:lvl1pPr marL="0" indent="0">
              <a:spcAft>
                <a:spcPts val="0"/>
              </a:spcAft>
              <a:buNone/>
              <a:defRPr sz="701">
                <a:solidFill>
                  <a:schemeClr val="accent5"/>
                </a:solidFill>
                <a:latin typeface="+mn-lt"/>
              </a:defRPr>
            </a:lvl1pPr>
            <a:lvl2pPr marL="188238" indent="0">
              <a:spcAft>
                <a:spcPts val="0"/>
              </a:spcAft>
              <a:buNone/>
              <a:defRPr sz="701">
                <a:solidFill>
                  <a:schemeClr val="accent5"/>
                </a:solidFill>
                <a:latin typeface="+mn-lt"/>
              </a:defRPr>
            </a:lvl2pPr>
            <a:lvl3pPr marL="376474" indent="0">
              <a:spcAft>
                <a:spcPts val="0"/>
              </a:spcAft>
              <a:buNone/>
              <a:defRPr sz="701">
                <a:solidFill>
                  <a:schemeClr val="accent5"/>
                </a:solidFill>
                <a:latin typeface="+mn-lt"/>
              </a:defRPr>
            </a:lvl3pPr>
            <a:lvl4pPr marL="564711" indent="0">
              <a:spcAft>
                <a:spcPts val="0"/>
              </a:spcAft>
              <a:buNone/>
              <a:defRPr sz="701">
                <a:solidFill>
                  <a:schemeClr val="accent5"/>
                </a:solidFill>
                <a:latin typeface="+mn-lt"/>
              </a:defRPr>
            </a:lvl4pPr>
            <a:lvl5pPr marL="752949" indent="0">
              <a:spcAft>
                <a:spcPts val="0"/>
              </a:spcAft>
              <a:buNone/>
              <a:defRPr sz="701">
                <a:solidFill>
                  <a:schemeClr val="accent5"/>
                </a:solidFill>
                <a:latin typeface="+mn-lt"/>
              </a:defRPr>
            </a:lvl5pPr>
          </a:lstStyle>
          <a:p>
            <a:pPr lvl="0"/>
            <a:r>
              <a:rPr lang="fr-FR" dirty="0"/>
              <a:t>Cliquez pour modifier les styles du texte du masque</a:t>
            </a:r>
          </a:p>
        </p:txBody>
      </p:sp>
      <p:sp>
        <p:nvSpPr>
          <p:cNvPr id="4" name="Titre 3">
            <a:extLst>
              <a:ext uri="{FF2B5EF4-FFF2-40B4-BE49-F238E27FC236}">
                <a16:creationId xmlns:a16="http://schemas.microsoft.com/office/drawing/2014/main" id="{7F7CDC6B-12DF-B987-4C44-319F1FCDD324}"/>
              </a:ext>
            </a:extLst>
          </p:cNvPr>
          <p:cNvSpPr>
            <a:spLocks noGrp="1"/>
          </p:cNvSpPr>
          <p:nvPr>
            <p:ph type="title"/>
          </p:nvPr>
        </p:nvSpPr>
        <p:spPr>
          <a:xfrm>
            <a:off x="315913" y="438151"/>
            <a:ext cx="11522074" cy="431800"/>
          </a:xfrm>
          <a:prstGeom prst="rect">
            <a:avLst/>
          </a:prstGeom>
        </p:spPr>
        <p:txBody>
          <a:bodyPr lIns="0" tIns="0"/>
          <a:lstStyle>
            <a:lvl1pPr>
              <a:defRPr sz="2400" cap="none">
                <a:solidFill>
                  <a:srgbClr val="19A49E"/>
                </a:solidFill>
                <a:latin typeface="Gotham Medium" pitchFamily="50" charset="0"/>
                <a:cs typeface="Gotham Medium" pitchFamily="50" charset="0"/>
              </a:defRPr>
            </a:lvl1pPr>
          </a:lstStyle>
          <a:p>
            <a:r>
              <a:rPr lang="fr-FR" dirty="0"/>
              <a:t>Modifiez le style du titre</a:t>
            </a:r>
          </a:p>
        </p:txBody>
      </p:sp>
      <p:sp>
        <p:nvSpPr>
          <p:cNvPr id="8" name="Espace réservé du texte 7">
            <a:extLst>
              <a:ext uri="{FF2B5EF4-FFF2-40B4-BE49-F238E27FC236}">
                <a16:creationId xmlns:a16="http://schemas.microsoft.com/office/drawing/2014/main" id="{7F50E6CA-7804-20AE-6C63-EF233D9EF62C}"/>
              </a:ext>
            </a:extLst>
          </p:cNvPr>
          <p:cNvSpPr>
            <a:spLocks noGrp="1"/>
          </p:cNvSpPr>
          <p:nvPr>
            <p:ph type="body" sz="quarter" idx="11"/>
          </p:nvPr>
        </p:nvSpPr>
        <p:spPr>
          <a:xfrm>
            <a:off x="315914" y="791155"/>
            <a:ext cx="11503025" cy="431800"/>
          </a:xfrm>
          <a:prstGeom prst="rect">
            <a:avLst/>
          </a:prstGeom>
        </p:spPr>
        <p:txBody>
          <a:bodyPr lIns="0" tIns="0"/>
          <a:lstStyle>
            <a:lvl1pPr marL="0" indent="0">
              <a:buNone/>
              <a:defRPr sz="2000">
                <a:solidFill>
                  <a:schemeClr val="accent5"/>
                </a:solidFill>
                <a:latin typeface="Gotham Book" pitchFamily="50" charset="0"/>
                <a:cs typeface="Gotham Book" pitchFamily="50" charset="0"/>
              </a:defRPr>
            </a:lvl1pPr>
            <a:lvl2pPr marL="188238" indent="0">
              <a:buNone/>
              <a:defRPr sz="2000">
                <a:solidFill>
                  <a:schemeClr val="accent5"/>
                </a:solidFill>
                <a:latin typeface="+mn-lt"/>
              </a:defRPr>
            </a:lvl2pPr>
            <a:lvl3pPr marL="376474" indent="0">
              <a:buNone/>
              <a:defRPr sz="2000">
                <a:solidFill>
                  <a:schemeClr val="accent5"/>
                </a:solidFill>
                <a:latin typeface="+mn-lt"/>
              </a:defRPr>
            </a:lvl3pPr>
            <a:lvl4pPr marL="564711" indent="0">
              <a:buNone/>
              <a:defRPr sz="2000">
                <a:solidFill>
                  <a:schemeClr val="accent5"/>
                </a:solidFill>
                <a:latin typeface="+mn-lt"/>
              </a:defRPr>
            </a:lvl4pPr>
            <a:lvl5pPr marL="752949" indent="0">
              <a:buNone/>
              <a:defRPr sz="2000">
                <a:solidFill>
                  <a:schemeClr val="accent5"/>
                </a:solidFill>
                <a:latin typeface="+mn-lt"/>
              </a:defRPr>
            </a:lvl5pPr>
          </a:lstStyle>
          <a:p>
            <a:pPr lvl="0"/>
            <a:r>
              <a:rPr lang="fr-FR" dirty="0"/>
              <a:t>Cliquez pour modifier les styles du texte du masque</a:t>
            </a:r>
          </a:p>
        </p:txBody>
      </p:sp>
      <p:sp>
        <p:nvSpPr>
          <p:cNvPr id="10" name="Espace réservé du texte 9">
            <a:extLst>
              <a:ext uri="{FF2B5EF4-FFF2-40B4-BE49-F238E27FC236}">
                <a16:creationId xmlns:a16="http://schemas.microsoft.com/office/drawing/2014/main" id="{630DEF7B-C7D6-7AC5-9E17-DEA44611F6CC}"/>
              </a:ext>
            </a:extLst>
          </p:cNvPr>
          <p:cNvSpPr>
            <a:spLocks noGrp="1"/>
          </p:cNvSpPr>
          <p:nvPr>
            <p:ph type="body" sz="quarter" idx="12"/>
          </p:nvPr>
        </p:nvSpPr>
        <p:spPr>
          <a:xfrm>
            <a:off x="334964" y="1557338"/>
            <a:ext cx="11483974" cy="3938587"/>
          </a:xfrm>
          <a:prstGeom prst="rect">
            <a:avLst/>
          </a:prstGeom>
        </p:spPr>
        <p:txBody>
          <a:bodyPr lIns="0"/>
          <a:lstStyle>
            <a:lvl1pPr marL="361926" indent="-361926">
              <a:buClr>
                <a:schemeClr val="accent5"/>
              </a:buClr>
              <a:buFont typeface="Gotham Light" pitchFamily="50" charset="0"/>
              <a:buChar char="—"/>
              <a:defRPr sz="1800">
                <a:solidFill>
                  <a:schemeClr val="accent5"/>
                </a:solidFill>
                <a:latin typeface="+mn-lt"/>
              </a:defRPr>
            </a:lvl1pPr>
            <a:lvl2pPr marL="627022" indent="-269858">
              <a:buClr>
                <a:schemeClr val="accent5"/>
              </a:buClr>
              <a:buFont typeface="Arial" panose="020B0604020202020204" pitchFamily="34" charset="0"/>
              <a:buChar char="•"/>
              <a:defRPr sz="1800">
                <a:solidFill>
                  <a:schemeClr val="accent5"/>
                </a:solidFill>
                <a:latin typeface="+mn-lt"/>
              </a:defRPr>
            </a:lvl2pPr>
            <a:lvl3pPr marL="714328" indent="-338116">
              <a:buClr>
                <a:schemeClr val="accent5"/>
              </a:buClr>
              <a:buFont typeface="Aleo" panose="00000500000000000000" pitchFamily="2" charset="0"/>
              <a:buChar char="—"/>
              <a:defRPr sz="2000">
                <a:solidFill>
                  <a:schemeClr val="accent5"/>
                </a:solidFill>
                <a:latin typeface="+mn-lt"/>
              </a:defRPr>
            </a:lvl3pPr>
            <a:lvl4pPr marL="752948" indent="-188237">
              <a:buClr>
                <a:schemeClr val="accent5"/>
              </a:buClr>
              <a:buFont typeface="Aleo" panose="00000500000000000000" pitchFamily="2" charset="0"/>
              <a:buChar char="—"/>
              <a:defRPr sz="2000">
                <a:solidFill>
                  <a:schemeClr val="accent5"/>
                </a:solidFill>
                <a:latin typeface="+mn-lt"/>
              </a:defRPr>
            </a:lvl4pPr>
            <a:lvl5pPr marL="941186" indent="-188237">
              <a:buClr>
                <a:schemeClr val="accent5"/>
              </a:buClr>
              <a:buFont typeface="Aleo" panose="00000500000000000000" pitchFamily="2" charset="0"/>
              <a:buChar char="—"/>
              <a:defRPr sz="2000">
                <a:solidFill>
                  <a:schemeClr val="accent5"/>
                </a:solidFill>
                <a:latin typeface="+mn-lt"/>
              </a:defRPr>
            </a:lvl5pPr>
          </a:lstStyle>
          <a:p>
            <a:pPr lvl="0"/>
            <a:r>
              <a:rPr lang="fr-FR" dirty="0"/>
              <a:t>Cliquez pour modifier les styles du texte du masque</a:t>
            </a:r>
          </a:p>
          <a:p>
            <a:pPr lvl="1"/>
            <a:r>
              <a:rPr lang="fr-FR" dirty="0"/>
              <a:t>Deuxième niveau</a:t>
            </a:r>
          </a:p>
        </p:txBody>
      </p:sp>
      <p:cxnSp>
        <p:nvCxnSpPr>
          <p:cNvPr id="2" name="Straight Connector 7">
            <a:extLst>
              <a:ext uri="{FF2B5EF4-FFF2-40B4-BE49-F238E27FC236}">
                <a16:creationId xmlns:a16="http://schemas.microsoft.com/office/drawing/2014/main" id="{3563F114-1CE9-3F47-ED28-CD344CD10621}"/>
              </a:ext>
            </a:extLst>
          </p:cNvPr>
          <p:cNvCxnSpPr>
            <a:cxnSpLocks/>
          </p:cNvCxnSpPr>
          <p:nvPr userDrawn="1"/>
        </p:nvCxnSpPr>
        <p:spPr>
          <a:xfrm>
            <a:off x="334964" y="1170018"/>
            <a:ext cx="11529099" cy="0"/>
          </a:xfrm>
          <a:prstGeom prst="line">
            <a:avLst/>
          </a:prstGeom>
          <a:ln w="9525">
            <a:solidFill>
              <a:srgbClr val="99D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857293"/>
      </p:ext>
    </p:extLst>
  </p:cSld>
  <p:clrMapOvr>
    <a:masterClrMapping/>
  </p:clrMapOvr>
  <p:extLst>
    <p:ext uri="{DCECCB84-F9BA-43D5-87BE-67443E8EF086}">
      <p15:sldGuideLst xmlns:p15="http://schemas.microsoft.com/office/powerpoint/2012/main">
        <p15:guide id="1" orient="horz" pos="981">
          <p15:clr>
            <a:srgbClr val="FBAE40"/>
          </p15:clr>
        </p15:guide>
        <p15:guide id="2" orient="horz" pos="300">
          <p15:clr>
            <a:srgbClr val="FBAE40"/>
          </p15:clr>
        </p15:guide>
        <p15:guide id="3" pos="211">
          <p15:clr>
            <a:srgbClr val="FBAE40"/>
          </p15:clr>
        </p15:guide>
        <p15:guide id="4" orient="horz" pos="52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iapositive de tit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4578" y="2174184"/>
            <a:ext cx="6165923" cy="719771"/>
          </a:xfrm>
        </p:spPr>
        <p:txBody>
          <a:bodyPr anchor="ctr"/>
          <a:lstStyle>
            <a:lvl1pPr algn="l">
              <a:lnSpc>
                <a:spcPct val="90000"/>
              </a:lnSpc>
              <a:defRPr sz="3383" cap="all" baseline="0"/>
            </a:lvl1pPr>
          </a:lstStyle>
          <a:p>
            <a:r>
              <a:rPr lang="fr-FR" dirty="0"/>
              <a:t>MODIFIEZ LE STYLE DU TITRE</a:t>
            </a:r>
            <a:endParaRPr lang="en-GB" dirty="0"/>
          </a:p>
        </p:txBody>
      </p:sp>
      <p:sp>
        <p:nvSpPr>
          <p:cNvPr id="3" name="Subtitle 2"/>
          <p:cNvSpPr>
            <a:spLocks noGrp="1"/>
          </p:cNvSpPr>
          <p:nvPr>
            <p:ph type="subTitle" idx="1" hasCustomPrompt="1"/>
          </p:nvPr>
        </p:nvSpPr>
        <p:spPr>
          <a:xfrm>
            <a:off x="374571" y="2978476"/>
            <a:ext cx="5686028" cy="719771"/>
          </a:xfrm>
        </p:spPr>
        <p:txBody>
          <a:bodyPr/>
          <a:lstStyle>
            <a:lvl1pPr marL="0" indent="0" algn="l">
              <a:lnSpc>
                <a:spcPct val="90000"/>
              </a:lnSpc>
              <a:buNone/>
              <a:defRPr sz="2030" cap="all" baseline="0">
                <a:solidFill>
                  <a:schemeClr val="tx1"/>
                </a:solidFill>
                <a:latin typeface="Gotham Bold" pitchFamily="50" charset="0"/>
                <a:cs typeface="Gotham Bold" pitchFamily="50" charset="0"/>
              </a:defRPr>
            </a:lvl1pPr>
            <a:lvl2pPr marL="589772" indent="0" algn="ctr">
              <a:buNone/>
              <a:defRPr>
                <a:solidFill>
                  <a:schemeClr val="tx1">
                    <a:tint val="75000"/>
                  </a:schemeClr>
                </a:solidFill>
              </a:defRPr>
            </a:lvl2pPr>
            <a:lvl3pPr marL="1179544" indent="0" algn="ctr">
              <a:buNone/>
              <a:defRPr>
                <a:solidFill>
                  <a:schemeClr val="tx1">
                    <a:tint val="75000"/>
                  </a:schemeClr>
                </a:solidFill>
              </a:defRPr>
            </a:lvl3pPr>
            <a:lvl4pPr marL="1769315" indent="0" algn="ctr">
              <a:buNone/>
              <a:defRPr>
                <a:solidFill>
                  <a:schemeClr val="tx1">
                    <a:tint val="75000"/>
                  </a:schemeClr>
                </a:solidFill>
              </a:defRPr>
            </a:lvl4pPr>
            <a:lvl5pPr marL="2359087" indent="0" algn="ctr">
              <a:buNone/>
              <a:defRPr>
                <a:solidFill>
                  <a:schemeClr val="tx1">
                    <a:tint val="75000"/>
                  </a:schemeClr>
                </a:solidFill>
              </a:defRPr>
            </a:lvl5pPr>
            <a:lvl6pPr marL="2948863" indent="0" algn="ctr">
              <a:buNone/>
              <a:defRPr>
                <a:solidFill>
                  <a:schemeClr val="tx1">
                    <a:tint val="75000"/>
                  </a:schemeClr>
                </a:solidFill>
              </a:defRPr>
            </a:lvl6pPr>
            <a:lvl7pPr marL="3538632" indent="0" algn="ctr">
              <a:buNone/>
              <a:defRPr>
                <a:solidFill>
                  <a:schemeClr val="tx1">
                    <a:tint val="75000"/>
                  </a:schemeClr>
                </a:solidFill>
              </a:defRPr>
            </a:lvl7pPr>
            <a:lvl8pPr marL="4128404" indent="0" algn="ctr">
              <a:buNone/>
              <a:defRPr>
                <a:solidFill>
                  <a:schemeClr val="tx1">
                    <a:tint val="75000"/>
                  </a:schemeClr>
                </a:solidFill>
              </a:defRPr>
            </a:lvl8pPr>
            <a:lvl9pPr marL="4718176" indent="0" algn="ctr">
              <a:buNone/>
              <a:defRPr>
                <a:solidFill>
                  <a:schemeClr val="tx1">
                    <a:tint val="75000"/>
                  </a:schemeClr>
                </a:solidFill>
              </a:defRPr>
            </a:lvl9pPr>
          </a:lstStyle>
          <a:p>
            <a:r>
              <a:rPr lang="fr-FR" dirty="0"/>
              <a:t>MODIFIEZ LE STYLE DES SOUS-TITRES DU MASQUE</a:t>
            </a:r>
            <a:endParaRPr lang="en-GB" dirty="0"/>
          </a:p>
        </p:txBody>
      </p:sp>
      <p:sp>
        <p:nvSpPr>
          <p:cNvPr id="8" name="Text Placeholder 7"/>
          <p:cNvSpPr>
            <a:spLocks noGrp="1"/>
          </p:cNvSpPr>
          <p:nvPr>
            <p:ph type="body" sz="quarter" idx="10"/>
          </p:nvPr>
        </p:nvSpPr>
        <p:spPr>
          <a:xfrm>
            <a:off x="374581" y="6227372"/>
            <a:ext cx="4102377" cy="179943"/>
          </a:xfrm>
        </p:spPr>
        <p:txBody>
          <a:bodyPr/>
          <a:lstStyle>
            <a:lvl1pPr marL="0" indent="0">
              <a:buNone/>
              <a:defRPr sz="1016" cap="all" baseline="0">
                <a:solidFill>
                  <a:schemeClr val="accent5"/>
                </a:solidFill>
                <a:latin typeface="Gotham Bold" pitchFamily="50" charset="0"/>
                <a:cs typeface="Gotham Bold" pitchFamily="50" charset="0"/>
              </a:defRPr>
            </a:lvl1pPr>
          </a:lstStyle>
          <a:p>
            <a:pPr lvl="0"/>
            <a:r>
              <a:rPr lang="fr-FR"/>
              <a:t>Modifiez les styles du texte du masque</a:t>
            </a:r>
          </a:p>
        </p:txBody>
      </p:sp>
    </p:spTree>
    <p:extLst>
      <p:ext uri="{BB962C8B-B14F-4D97-AF65-F5344CB8AC3E}">
        <p14:creationId xmlns:p14="http://schemas.microsoft.com/office/powerpoint/2010/main" val="283420227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Gre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47750-DE89-51BE-3F2A-223E9968A301}"/>
              </a:ext>
            </a:extLst>
          </p:cNvPr>
          <p:cNvSpPr>
            <a:spLocks noGrp="1"/>
          </p:cNvSpPr>
          <p:nvPr>
            <p:ph type="title" hasCustomPrompt="1"/>
          </p:nvPr>
        </p:nvSpPr>
        <p:spPr>
          <a:xfrm>
            <a:off x="1061049" y="2349201"/>
            <a:ext cx="10075653" cy="626911"/>
          </a:xfrm>
          <a:prstGeom prst="rect">
            <a:avLst/>
          </a:prstGeom>
        </p:spPr>
        <p:txBody>
          <a:bodyPr anchor="ctr"/>
          <a:lstStyle>
            <a:lvl1pPr algn="ctr">
              <a:defRPr sz="4000" cap="none">
                <a:solidFill>
                  <a:schemeClr val="accent5"/>
                </a:solidFill>
                <a:latin typeface="Gotham Medium" pitchFamily="50" charset="0"/>
                <a:cs typeface="Gotham Medium" pitchFamily="50" charset="0"/>
              </a:defRPr>
            </a:lvl1pPr>
          </a:lstStyle>
          <a:p>
            <a:r>
              <a:rPr lang="fr-FR" dirty="0"/>
              <a:t>MODIFIEZ LE STYLE DU TITRE</a:t>
            </a:r>
          </a:p>
        </p:txBody>
      </p:sp>
      <p:cxnSp>
        <p:nvCxnSpPr>
          <p:cNvPr id="4" name="Connecteur droit 3">
            <a:extLst>
              <a:ext uri="{FF2B5EF4-FFF2-40B4-BE49-F238E27FC236}">
                <a16:creationId xmlns:a16="http://schemas.microsoft.com/office/drawing/2014/main" id="{446DC7D2-B8FE-370C-D93F-50F07F2D3409}"/>
              </a:ext>
            </a:extLst>
          </p:cNvPr>
          <p:cNvCxnSpPr>
            <a:cxnSpLocks/>
          </p:cNvCxnSpPr>
          <p:nvPr userDrawn="1"/>
        </p:nvCxnSpPr>
        <p:spPr>
          <a:xfrm>
            <a:off x="1061049" y="3234906"/>
            <a:ext cx="1007565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BFD29B74-8A23-BE89-4658-9BB6AF9174F1}"/>
              </a:ext>
            </a:extLst>
          </p:cNvPr>
          <p:cNvSpPr>
            <a:spLocks noGrp="1"/>
          </p:cNvSpPr>
          <p:nvPr>
            <p:ph type="body" sz="quarter" idx="10"/>
          </p:nvPr>
        </p:nvSpPr>
        <p:spPr>
          <a:xfrm>
            <a:off x="1060451" y="3429001"/>
            <a:ext cx="10075863" cy="452886"/>
          </a:xfrm>
          <a:prstGeom prst="rect">
            <a:avLst/>
          </a:prstGeom>
        </p:spPr>
        <p:txBody>
          <a:bodyPr anchor="ctr"/>
          <a:lstStyle>
            <a:lvl1pPr marL="0" indent="0" algn="ctr">
              <a:buNone/>
              <a:defRPr sz="3000">
                <a:solidFill>
                  <a:schemeClr val="tx2"/>
                </a:solidFill>
                <a:latin typeface="+mn-lt"/>
              </a:defRPr>
            </a:lvl1pPr>
            <a:lvl2pPr marL="188238" indent="0" algn="ctr">
              <a:buNone/>
              <a:defRPr sz="2000">
                <a:solidFill>
                  <a:srgbClr val="19A49E"/>
                </a:solidFill>
                <a:latin typeface="+mn-lt"/>
              </a:defRPr>
            </a:lvl2pPr>
            <a:lvl3pPr marL="376474" indent="0" algn="ctr">
              <a:buNone/>
              <a:defRPr sz="2000">
                <a:solidFill>
                  <a:srgbClr val="19A49E"/>
                </a:solidFill>
                <a:latin typeface="+mn-lt"/>
              </a:defRPr>
            </a:lvl3pPr>
            <a:lvl4pPr marL="564711" indent="0" algn="ctr">
              <a:buNone/>
              <a:defRPr sz="2000">
                <a:solidFill>
                  <a:srgbClr val="19A49E"/>
                </a:solidFill>
                <a:latin typeface="+mn-lt"/>
              </a:defRPr>
            </a:lvl4pPr>
            <a:lvl5pPr marL="752949" indent="0" algn="ctr">
              <a:buNone/>
              <a:defRPr sz="2000">
                <a:solidFill>
                  <a:srgbClr val="19A49E"/>
                </a:solidFill>
                <a:latin typeface="+mn-lt"/>
              </a:defRPr>
            </a:lvl5pPr>
          </a:lstStyle>
          <a:p>
            <a:pPr lvl="0"/>
            <a:r>
              <a:rPr lang="fr-FR" dirty="0"/>
              <a:t>Cliquez pour modifier les styles du texte du masque</a:t>
            </a:r>
          </a:p>
        </p:txBody>
      </p:sp>
    </p:spTree>
    <p:extLst>
      <p:ext uri="{BB962C8B-B14F-4D97-AF65-F5344CB8AC3E}">
        <p14:creationId xmlns:p14="http://schemas.microsoft.com/office/powerpoint/2010/main" val="295001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50E642DE-7BCE-B650-DC44-8CC13DE50D8E}"/>
              </a:ext>
            </a:extLst>
          </p:cNvPr>
          <p:cNvSpPr>
            <a:spLocks noGrp="1"/>
          </p:cNvSpPr>
          <p:nvPr>
            <p:ph type="body" sz="quarter" idx="10"/>
          </p:nvPr>
        </p:nvSpPr>
        <p:spPr>
          <a:xfrm>
            <a:off x="334963" y="5657851"/>
            <a:ext cx="11522076" cy="619125"/>
          </a:xfrm>
          <a:prstGeom prst="rect">
            <a:avLst/>
          </a:prstGeom>
        </p:spPr>
        <p:txBody>
          <a:bodyPr lIns="0" bIns="0" anchor="b"/>
          <a:lstStyle>
            <a:lvl1pPr marL="0" indent="0">
              <a:spcAft>
                <a:spcPts val="0"/>
              </a:spcAft>
              <a:buNone/>
              <a:defRPr sz="701">
                <a:solidFill>
                  <a:schemeClr val="accent5"/>
                </a:solidFill>
                <a:latin typeface="+mn-lt"/>
              </a:defRPr>
            </a:lvl1pPr>
            <a:lvl2pPr marL="188238" indent="0">
              <a:spcAft>
                <a:spcPts val="0"/>
              </a:spcAft>
              <a:buNone/>
              <a:defRPr sz="701">
                <a:solidFill>
                  <a:schemeClr val="accent5"/>
                </a:solidFill>
                <a:latin typeface="+mn-lt"/>
              </a:defRPr>
            </a:lvl2pPr>
            <a:lvl3pPr marL="376474" indent="0">
              <a:spcAft>
                <a:spcPts val="0"/>
              </a:spcAft>
              <a:buNone/>
              <a:defRPr sz="701">
                <a:solidFill>
                  <a:schemeClr val="accent5"/>
                </a:solidFill>
                <a:latin typeface="+mn-lt"/>
              </a:defRPr>
            </a:lvl3pPr>
            <a:lvl4pPr marL="564711" indent="0">
              <a:spcAft>
                <a:spcPts val="0"/>
              </a:spcAft>
              <a:buNone/>
              <a:defRPr sz="701">
                <a:solidFill>
                  <a:schemeClr val="accent5"/>
                </a:solidFill>
                <a:latin typeface="+mn-lt"/>
              </a:defRPr>
            </a:lvl4pPr>
            <a:lvl5pPr marL="752949" indent="0">
              <a:spcAft>
                <a:spcPts val="0"/>
              </a:spcAft>
              <a:buNone/>
              <a:defRPr sz="701">
                <a:solidFill>
                  <a:schemeClr val="accent5"/>
                </a:solidFill>
                <a:latin typeface="+mn-lt"/>
              </a:defRPr>
            </a:lvl5pPr>
          </a:lstStyle>
          <a:p>
            <a:pPr lvl="0"/>
            <a:r>
              <a:rPr lang="fr-FR" dirty="0"/>
              <a:t>Cliquez pour modifier les styles du texte du masque</a:t>
            </a:r>
          </a:p>
        </p:txBody>
      </p:sp>
      <p:sp>
        <p:nvSpPr>
          <p:cNvPr id="4" name="Titre 3">
            <a:extLst>
              <a:ext uri="{FF2B5EF4-FFF2-40B4-BE49-F238E27FC236}">
                <a16:creationId xmlns:a16="http://schemas.microsoft.com/office/drawing/2014/main" id="{21527B42-A0BC-9A98-0153-8A5D1141F2B3}"/>
              </a:ext>
            </a:extLst>
          </p:cNvPr>
          <p:cNvSpPr>
            <a:spLocks noGrp="1"/>
          </p:cNvSpPr>
          <p:nvPr>
            <p:ph type="title"/>
          </p:nvPr>
        </p:nvSpPr>
        <p:spPr>
          <a:xfrm>
            <a:off x="315913" y="438151"/>
            <a:ext cx="11522074" cy="431800"/>
          </a:xfrm>
          <a:prstGeom prst="rect">
            <a:avLst/>
          </a:prstGeom>
        </p:spPr>
        <p:txBody>
          <a:bodyPr lIns="0" tIns="0"/>
          <a:lstStyle>
            <a:lvl1pPr>
              <a:defRPr sz="2400" cap="none">
                <a:solidFill>
                  <a:srgbClr val="19A49E"/>
                </a:solidFill>
                <a:latin typeface="Gotham Medium" pitchFamily="50" charset="0"/>
                <a:cs typeface="Gotham Medium" pitchFamily="50" charset="0"/>
              </a:defRPr>
            </a:lvl1pPr>
          </a:lstStyle>
          <a:p>
            <a:r>
              <a:rPr lang="fr-FR" dirty="0"/>
              <a:t>Modifiez le style du titre</a:t>
            </a:r>
          </a:p>
        </p:txBody>
      </p:sp>
      <p:cxnSp>
        <p:nvCxnSpPr>
          <p:cNvPr id="7" name="Straight Connector 7">
            <a:extLst>
              <a:ext uri="{FF2B5EF4-FFF2-40B4-BE49-F238E27FC236}">
                <a16:creationId xmlns:a16="http://schemas.microsoft.com/office/drawing/2014/main" id="{5FADFE26-9A24-0576-1B4B-42473BA0749E}"/>
              </a:ext>
            </a:extLst>
          </p:cNvPr>
          <p:cNvCxnSpPr>
            <a:cxnSpLocks/>
          </p:cNvCxnSpPr>
          <p:nvPr userDrawn="1"/>
        </p:nvCxnSpPr>
        <p:spPr>
          <a:xfrm>
            <a:off x="334964" y="842216"/>
            <a:ext cx="11529099" cy="0"/>
          </a:xfrm>
          <a:prstGeom prst="line">
            <a:avLst/>
          </a:prstGeom>
          <a:ln w="9525">
            <a:solidFill>
              <a:srgbClr val="99D7D4"/>
            </a:solidFill>
          </a:ln>
        </p:spPr>
        <p:style>
          <a:lnRef idx="1">
            <a:schemeClr val="accent1"/>
          </a:lnRef>
          <a:fillRef idx="0">
            <a:schemeClr val="accent1"/>
          </a:fillRef>
          <a:effectRef idx="0">
            <a:schemeClr val="accent1"/>
          </a:effectRef>
          <a:fontRef idx="minor">
            <a:schemeClr val="tx1"/>
          </a:fontRef>
        </p:style>
      </p:cxnSp>
      <p:sp>
        <p:nvSpPr>
          <p:cNvPr id="2" name="Espace réservé du texte 9">
            <a:extLst>
              <a:ext uri="{FF2B5EF4-FFF2-40B4-BE49-F238E27FC236}">
                <a16:creationId xmlns:a16="http://schemas.microsoft.com/office/drawing/2014/main" id="{042F9EC5-218E-92EF-9DFF-DFC452BD7ACC}"/>
              </a:ext>
            </a:extLst>
          </p:cNvPr>
          <p:cNvSpPr>
            <a:spLocks noGrp="1"/>
          </p:cNvSpPr>
          <p:nvPr>
            <p:ph type="body" sz="quarter" idx="12"/>
          </p:nvPr>
        </p:nvSpPr>
        <p:spPr>
          <a:xfrm>
            <a:off x="334964" y="1557338"/>
            <a:ext cx="11483974" cy="3938587"/>
          </a:xfrm>
          <a:prstGeom prst="rect">
            <a:avLst/>
          </a:prstGeom>
        </p:spPr>
        <p:txBody>
          <a:bodyPr lIns="0"/>
          <a:lstStyle>
            <a:lvl1pPr marL="361926" indent="-361926">
              <a:buClr>
                <a:schemeClr val="accent5"/>
              </a:buClr>
              <a:buFont typeface="Gotham Light" pitchFamily="50" charset="0"/>
              <a:buChar char="—"/>
              <a:defRPr sz="1800">
                <a:solidFill>
                  <a:schemeClr val="accent5"/>
                </a:solidFill>
                <a:latin typeface="+mn-lt"/>
              </a:defRPr>
            </a:lvl1pPr>
            <a:lvl2pPr marL="627022" indent="-269858">
              <a:buClr>
                <a:schemeClr val="accent5"/>
              </a:buClr>
              <a:buFont typeface="Arial" panose="020B0604020202020204" pitchFamily="34" charset="0"/>
              <a:buChar char="•"/>
              <a:defRPr sz="1800">
                <a:solidFill>
                  <a:schemeClr val="accent5"/>
                </a:solidFill>
                <a:latin typeface="+mn-lt"/>
              </a:defRPr>
            </a:lvl2pPr>
            <a:lvl3pPr marL="714328" indent="-338116">
              <a:buClr>
                <a:schemeClr val="accent5"/>
              </a:buClr>
              <a:buFont typeface="Aleo" panose="00000500000000000000" pitchFamily="2" charset="0"/>
              <a:buChar char="—"/>
              <a:defRPr sz="2000">
                <a:solidFill>
                  <a:schemeClr val="accent5"/>
                </a:solidFill>
                <a:latin typeface="+mn-lt"/>
              </a:defRPr>
            </a:lvl3pPr>
            <a:lvl4pPr marL="752948" indent="-188237">
              <a:buClr>
                <a:schemeClr val="accent5"/>
              </a:buClr>
              <a:buFont typeface="Aleo" panose="00000500000000000000" pitchFamily="2" charset="0"/>
              <a:buChar char="—"/>
              <a:defRPr sz="2000">
                <a:solidFill>
                  <a:schemeClr val="accent5"/>
                </a:solidFill>
                <a:latin typeface="+mn-lt"/>
              </a:defRPr>
            </a:lvl4pPr>
            <a:lvl5pPr marL="941186" indent="-188237">
              <a:buClr>
                <a:schemeClr val="accent5"/>
              </a:buClr>
              <a:buFont typeface="Aleo" panose="00000500000000000000" pitchFamily="2" charset="0"/>
              <a:buChar char="—"/>
              <a:defRPr sz="2000">
                <a:solidFill>
                  <a:schemeClr val="accent5"/>
                </a:solidFill>
                <a:latin typeface="+mn-lt"/>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55686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570" y="541333"/>
            <a:ext cx="11440177" cy="973479"/>
          </a:xfrm>
          <a:prstGeom prst="rect">
            <a:avLst/>
          </a:prstGeom>
        </p:spPr>
        <p:txBody>
          <a:bodyPr vert="horz" lIns="0" tIns="0" rIns="0" bIns="0" rtlCol="0" anchor="t" anchorCtr="0">
            <a:noAutofit/>
          </a:bodyPr>
          <a:lstStyle/>
          <a:p>
            <a:r>
              <a:rPr lang="fr-FR" dirty="0"/>
              <a:t>Modifiez le style du titre</a:t>
            </a:r>
            <a:endParaRPr lang="en-GB" dirty="0"/>
          </a:p>
        </p:txBody>
      </p:sp>
      <p:sp>
        <p:nvSpPr>
          <p:cNvPr id="3" name="Text Placeholder 2"/>
          <p:cNvSpPr>
            <a:spLocks noGrp="1"/>
          </p:cNvSpPr>
          <p:nvPr>
            <p:ph type="body" idx="1"/>
          </p:nvPr>
        </p:nvSpPr>
        <p:spPr>
          <a:xfrm>
            <a:off x="374570" y="1599696"/>
            <a:ext cx="11440177" cy="4524526"/>
          </a:xfrm>
          <a:prstGeom prst="rect">
            <a:avLst/>
          </a:prstGeom>
        </p:spPr>
        <p:txBody>
          <a:bodyPr vert="horz" lIns="0" tIns="0" rIns="0" bIns="0" rtlCol="0" anchor="t" anchorCtr="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ZoneTexte 6">
            <a:extLst>
              <a:ext uri="{FF2B5EF4-FFF2-40B4-BE49-F238E27FC236}">
                <a16:creationId xmlns:a16="http://schemas.microsoft.com/office/drawing/2014/main" id="{75763B10-D076-435A-87CB-C5BFCFADF188}"/>
              </a:ext>
            </a:extLst>
          </p:cNvPr>
          <p:cNvSpPr txBox="1"/>
          <p:nvPr userDrawn="1"/>
        </p:nvSpPr>
        <p:spPr>
          <a:xfrm>
            <a:off x="11897671" y="6376924"/>
            <a:ext cx="394788" cy="148037"/>
          </a:xfrm>
          <a:prstGeom prst="rect">
            <a:avLst/>
          </a:prstGeom>
        </p:spPr>
        <p:txBody>
          <a:bodyPr vert="horz" lIns="0" tIns="0" rIns="0" bIns="0" rtlCol="0" anchor="t" anchorCtr="0">
            <a:noAutofit/>
          </a:bodyPr>
          <a:lstStyle>
            <a:defPPr>
              <a:defRPr lang="fr-FR"/>
            </a:defPPr>
            <a:lvl1pPr>
              <a:defRPr sz="600" b="1">
                <a:solidFill>
                  <a:schemeClr val="tx2"/>
                </a:solidFill>
                <a:latin typeface="Gotham Book" pitchFamily="50" charset="0"/>
                <a:cs typeface="Gotham Book" pitchFamily="50" charset="0"/>
              </a:defRPr>
            </a:lvl1pPr>
          </a:lstStyle>
          <a:p>
            <a:pPr marL="0" lvl="0" algn="l" defTabSz="803025" rtl="0" eaLnBrk="1" latinLnBrk="0" hangingPunct="1"/>
            <a:fld id="{C63C9E19-ECCC-48F4-83BF-2FDC4E4C7A9E}" type="slidenum">
              <a:rPr lang="fr-FR" sz="1097" b="0" kern="1200">
                <a:solidFill>
                  <a:schemeClr val="accent5"/>
                </a:solidFill>
                <a:latin typeface="Gotham Bold" pitchFamily="50" charset="0"/>
                <a:ea typeface="+mn-ea"/>
                <a:cs typeface="Gotham Bold" pitchFamily="50" charset="0"/>
              </a:rPr>
              <a:pPr marL="0" lvl="0" algn="l" defTabSz="803025" rtl="0" eaLnBrk="1" latinLnBrk="0" hangingPunct="1"/>
              <a:t>‹N°›</a:t>
            </a:fld>
            <a:endParaRPr lang="en-US" sz="1097" b="0" kern="1200">
              <a:solidFill>
                <a:schemeClr val="accent5"/>
              </a:solidFill>
              <a:latin typeface="Gotham Bold" pitchFamily="50" charset="0"/>
              <a:ea typeface="+mn-ea"/>
              <a:cs typeface="Gotham Bold" pitchFamily="50" charset="0"/>
            </a:endParaRPr>
          </a:p>
        </p:txBody>
      </p:sp>
      <p:cxnSp>
        <p:nvCxnSpPr>
          <p:cNvPr id="5" name="Connecteur droit 18">
            <a:extLst>
              <a:ext uri="{FF2B5EF4-FFF2-40B4-BE49-F238E27FC236}">
                <a16:creationId xmlns:a16="http://schemas.microsoft.com/office/drawing/2014/main" id="{D353C4CD-0AD3-4522-A4B7-1FC57007C936}"/>
              </a:ext>
            </a:extLst>
          </p:cNvPr>
          <p:cNvCxnSpPr>
            <a:cxnSpLocks/>
          </p:cNvCxnSpPr>
          <p:nvPr userDrawn="1"/>
        </p:nvCxnSpPr>
        <p:spPr>
          <a:xfrm flipH="1">
            <a:off x="11538873" y="6398715"/>
            <a:ext cx="267085" cy="489756"/>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12">
            <a:extLst>
              <a:ext uri="{FF2B5EF4-FFF2-40B4-BE49-F238E27FC236}">
                <a16:creationId xmlns:a16="http://schemas.microsoft.com/office/drawing/2014/main" id="{04A613CA-A2C9-F1FE-9B18-59D30299B592}"/>
              </a:ext>
            </a:extLst>
          </p:cNvPr>
          <p:cNvPicPr>
            <a:picLocks noChangeAspect="1"/>
          </p:cNvPicPr>
          <p:nvPr userDrawn="1"/>
        </p:nvPicPr>
        <p:blipFill>
          <a:blip r:embed="rId15">
            <a:alphaModFix amt="35000"/>
            <a:extLst>
              <a:ext uri="{28A0092B-C50C-407E-A947-70E740481C1C}">
                <a14:useLocalDpi xmlns:a14="http://schemas.microsoft.com/office/drawing/2010/main" val="0"/>
              </a:ext>
            </a:extLst>
          </a:blip>
          <a:stretch>
            <a:fillRect/>
          </a:stretch>
        </p:blipFill>
        <p:spPr>
          <a:xfrm>
            <a:off x="246054" y="6390747"/>
            <a:ext cx="2020202" cy="322911"/>
          </a:xfrm>
          <a:prstGeom prst="rect">
            <a:avLst/>
          </a:prstGeom>
        </p:spPr>
      </p:pic>
    </p:spTree>
    <p:extLst>
      <p:ext uri="{BB962C8B-B14F-4D97-AF65-F5344CB8AC3E}">
        <p14:creationId xmlns:p14="http://schemas.microsoft.com/office/powerpoint/2010/main" val="290640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defTabSz="955861" rtl="0" eaLnBrk="1" latinLnBrk="0" hangingPunct="1">
        <a:lnSpc>
          <a:spcPct val="92000"/>
        </a:lnSpc>
        <a:spcBef>
          <a:spcPct val="0"/>
        </a:spcBef>
        <a:buNone/>
        <a:defRPr sz="1919" kern="1200" cap="all" spc="-52" baseline="0">
          <a:solidFill>
            <a:schemeClr val="tx1"/>
          </a:solidFill>
          <a:latin typeface="+mj-lt"/>
          <a:ea typeface="+mj-ea"/>
          <a:cs typeface="+mj-cs"/>
        </a:defRPr>
      </a:lvl1pPr>
    </p:titleStyle>
    <p:bodyStyle>
      <a:lvl1pPr marL="188162" indent="-188162" algn="l" defTabSz="955861" rtl="0" eaLnBrk="1" latinLnBrk="0" hangingPunct="1">
        <a:spcBef>
          <a:spcPts val="0"/>
        </a:spcBef>
        <a:spcAft>
          <a:spcPts val="522"/>
        </a:spcAft>
        <a:buFont typeface="Aleo" pitchFamily="34" charset="0"/>
        <a:buChar char="—"/>
        <a:defRPr sz="1508" kern="1200" spc="-21" baseline="0">
          <a:solidFill>
            <a:schemeClr val="tx1"/>
          </a:solidFill>
          <a:latin typeface="Caecilia LT Pro 45 Light" pitchFamily="18" charset="0"/>
          <a:ea typeface="+mn-ea"/>
          <a:cs typeface="+mn-cs"/>
        </a:defRPr>
      </a:lvl1pPr>
      <a:lvl2pPr marL="376324" indent="-188162" algn="l" defTabSz="955861" rtl="0" eaLnBrk="1" latinLnBrk="0" hangingPunct="1">
        <a:spcBef>
          <a:spcPts val="0"/>
        </a:spcBef>
        <a:spcAft>
          <a:spcPts val="522"/>
        </a:spcAft>
        <a:buFont typeface="Aleo" pitchFamily="34" charset="0"/>
        <a:buChar char="—"/>
        <a:defRPr sz="1508" kern="1200" spc="-21" baseline="0">
          <a:solidFill>
            <a:schemeClr val="tx1"/>
          </a:solidFill>
          <a:latin typeface="Caecilia LT Pro 45 Light" pitchFamily="18" charset="0"/>
          <a:ea typeface="+mn-ea"/>
          <a:cs typeface="+mn-cs"/>
        </a:defRPr>
      </a:lvl2pPr>
      <a:lvl3pPr marL="564485" indent="-188162" algn="l" defTabSz="955861" rtl="0" eaLnBrk="1" latinLnBrk="0" hangingPunct="1">
        <a:spcBef>
          <a:spcPts val="0"/>
        </a:spcBef>
        <a:spcAft>
          <a:spcPts val="522"/>
        </a:spcAft>
        <a:buFont typeface="Aleo" pitchFamily="34" charset="0"/>
        <a:buChar char="—"/>
        <a:defRPr sz="1508" kern="1200" spc="-21" baseline="0">
          <a:solidFill>
            <a:schemeClr val="tx1"/>
          </a:solidFill>
          <a:latin typeface="Caecilia LT Pro 45 Light" pitchFamily="18" charset="0"/>
          <a:ea typeface="+mn-ea"/>
          <a:cs typeface="+mn-cs"/>
        </a:defRPr>
      </a:lvl3pPr>
      <a:lvl4pPr marL="752647" indent="-188162" algn="l" defTabSz="955861" rtl="0" eaLnBrk="1" latinLnBrk="0" hangingPunct="1">
        <a:spcBef>
          <a:spcPts val="0"/>
        </a:spcBef>
        <a:spcAft>
          <a:spcPts val="522"/>
        </a:spcAft>
        <a:buFont typeface="Aleo" pitchFamily="34" charset="0"/>
        <a:buChar char="—"/>
        <a:defRPr sz="1508" kern="1200" spc="-21" baseline="0">
          <a:solidFill>
            <a:schemeClr val="tx1"/>
          </a:solidFill>
          <a:latin typeface="Caecilia LT Pro 45 Light" pitchFamily="18" charset="0"/>
          <a:ea typeface="+mn-ea"/>
          <a:cs typeface="+mn-cs"/>
        </a:defRPr>
      </a:lvl4pPr>
      <a:lvl5pPr marL="940809" indent="-188162" algn="l" defTabSz="955861" rtl="0" eaLnBrk="1" latinLnBrk="0" hangingPunct="1">
        <a:spcBef>
          <a:spcPts val="0"/>
        </a:spcBef>
        <a:spcAft>
          <a:spcPts val="522"/>
        </a:spcAft>
        <a:buFont typeface="Aleo" pitchFamily="34" charset="0"/>
        <a:buChar char="—"/>
        <a:defRPr sz="1508" kern="1200" spc="-21" baseline="0">
          <a:solidFill>
            <a:schemeClr val="tx1"/>
          </a:solidFill>
          <a:latin typeface="Caecilia LT Pro 45 Light" pitchFamily="18" charset="0"/>
          <a:ea typeface="+mn-ea"/>
          <a:cs typeface="+mn-cs"/>
        </a:defRPr>
      </a:lvl5pPr>
      <a:lvl6pPr marL="2628623" indent="-238966" algn="l" defTabSz="955861" rtl="0" eaLnBrk="1" latinLnBrk="0" hangingPunct="1">
        <a:spcBef>
          <a:spcPct val="20000"/>
        </a:spcBef>
        <a:buFont typeface="Arial" panose="020B0604020202020204" pitchFamily="34" charset="0"/>
        <a:buChar char="•"/>
        <a:defRPr sz="2056" kern="1200">
          <a:solidFill>
            <a:schemeClr val="tx1"/>
          </a:solidFill>
          <a:latin typeface="+mn-lt"/>
          <a:ea typeface="+mn-ea"/>
          <a:cs typeface="+mn-cs"/>
        </a:defRPr>
      </a:lvl6pPr>
      <a:lvl7pPr marL="3106553" indent="-238966" algn="l" defTabSz="955861" rtl="0" eaLnBrk="1" latinLnBrk="0" hangingPunct="1">
        <a:spcBef>
          <a:spcPct val="20000"/>
        </a:spcBef>
        <a:buFont typeface="Arial" panose="020B0604020202020204" pitchFamily="34" charset="0"/>
        <a:buChar char="•"/>
        <a:defRPr sz="2056" kern="1200">
          <a:solidFill>
            <a:schemeClr val="tx1"/>
          </a:solidFill>
          <a:latin typeface="+mn-lt"/>
          <a:ea typeface="+mn-ea"/>
          <a:cs typeface="+mn-cs"/>
        </a:defRPr>
      </a:lvl7pPr>
      <a:lvl8pPr marL="3584483" indent="-238966" algn="l" defTabSz="955861" rtl="0" eaLnBrk="1" latinLnBrk="0" hangingPunct="1">
        <a:spcBef>
          <a:spcPct val="20000"/>
        </a:spcBef>
        <a:buFont typeface="Arial" panose="020B0604020202020204" pitchFamily="34" charset="0"/>
        <a:buChar char="•"/>
        <a:defRPr sz="2056" kern="1200">
          <a:solidFill>
            <a:schemeClr val="tx1"/>
          </a:solidFill>
          <a:latin typeface="+mn-lt"/>
          <a:ea typeface="+mn-ea"/>
          <a:cs typeface="+mn-cs"/>
        </a:defRPr>
      </a:lvl8pPr>
      <a:lvl9pPr marL="4062415" indent="-238966" algn="l" defTabSz="955861" rtl="0" eaLnBrk="1" latinLnBrk="0" hangingPunct="1">
        <a:spcBef>
          <a:spcPct val="20000"/>
        </a:spcBef>
        <a:buFont typeface="Arial" panose="020B0604020202020204" pitchFamily="34" charset="0"/>
        <a:buChar char="•"/>
        <a:defRPr sz="2056" kern="1200">
          <a:solidFill>
            <a:schemeClr val="tx1"/>
          </a:solidFill>
          <a:latin typeface="+mn-lt"/>
          <a:ea typeface="+mn-ea"/>
          <a:cs typeface="+mn-cs"/>
        </a:defRPr>
      </a:lvl9pPr>
    </p:bodyStyle>
    <p:otherStyle>
      <a:defPPr>
        <a:defRPr lang="en-US"/>
      </a:defPPr>
      <a:lvl1pPr marL="0" algn="l" defTabSz="955861" rtl="0" eaLnBrk="1" latinLnBrk="0" hangingPunct="1">
        <a:defRPr sz="1919" kern="1200">
          <a:solidFill>
            <a:schemeClr val="tx1"/>
          </a:solidFill>
          <a:latin typeface="+mn-lt"/>
          <a:ea typeface="+mn-ea"/>
          <a:cs typeface="+mn-cs"/>
        </a:defRPr>
      </a:lvl1pPr>
      <a:lvl2pPr marL="477931" algn="l" defTabSz="955861" rtl="0" eaLnBrk="1" latinLnBrk="0" hangingPunct="1">
        <a:defRPr sz="1919" kern="1200">
          <a:solidFill>
            <a:schemeClr val="tx1"/>
          </a:solidFill>
          <a:latin typeface="+mn-lt"/>
          <a:ea typeface="+mn-ea"/>
          <a:cs typeface="+mn-cs"/>
        </a:defRPr>
      </a:lvl2pPr>
      <a:lvl3pPr marL="955861" algn="l" defTabSz="955861" rtl="0" eaLnBrk="1" latinLnBrk="0" hangingPunct="1">
        <a:defRPr sz="1919" kern="1200">
          <a:solidFill>
            <a:schemeClr val="tx1"/>
          </a:solidFill>
          <a:latin typeface="+mn-lt"/>
          <a:ea typeface="+mn-ea"/>
          <a:cs typeface="+mn-cs"/>
        </a:defRPr>
      </a:lvl3pPr>
      <a:lvl4pPr marL="1433793" algn="l" defTabSz="955861" rtl="0" eaLnBrk="1" latinLnBrk="0" hangingPunct="1">
        <a:defRPr sz="1919" kern="1200">
          <a:solidFill>
            <a:schemeClr val="tx1"/>
          </a:solidFill>
          <a:latin typeface="+mn-lt"/>
          <a:ea typeface="+mn-ea"/>
          <a:cs typeface="+mn-cs"/>
        </a:defRPr>
      </a:lvl4pPr>
      <a:lvl5pPr marL="1911726" algn="l" defTabSz="955861" rtl="0" eaLnBrk="1" latinLnBrk="0" hangingPunct="1">
        <a:defRPr sz="1919" kern="1200">
          <a:solidFill>
            <a:schemeClr val="tx1"/>
          </a:solidFill>
          <a:latin typeface="+mn-lt"/>
          <a:ea typeface="+mn-ea"/>
          <a:cs typeface="+mn-cs"/>
        </a:defRPr>
      </a:lvl5pPr>
      <a:lvl6pPr marL="2389657" algn="l" defTabSz="955861" rtl="0" eaLnBrk="1" latinLnBrk="0" hangingPunct="1">
        <a:defRPr sz="1919" kern="1200">
          <a:solidFill>
            <a:schemeClr val="tx1"/>
          </a:solidFill>
          <a:latin typeface="+mn-lt"/>
          <a:ea typeface="+mn-ea"/>
          <a:cs typeface="+mn-cs"/>
        </a:defRPr>
      </a:lvl6pPr>
      <a:lvl7pPr marL="2867586" algn="l" defTabSz="955861" rtl="0" eaLnBrk="1" latinLnBrk="0" hangingPunct="1">
        <a:defRPr sz="1919" kern="1200">
          <a:solidFill>
            <a:schemeClr val="tx1"/>
          </a:solidFill>
          <a:latin typeface="+mn-lt"/>
          <a:ea typeface="+mn-ea"/>
          <a:cs typeface="+mn-cs"/>
        </a:defRPr>
      </a:lvl7pPr>
      <a:lvl8pPr marL="3345518" algn="l" defTabSz="955861" rtl="0" eaLnBrk="1" latinLnBrk="0" hangingPunct="1">
        <a:defRPr sz="1919" kern="1200">
          <a:solidFill>
            <a:schemeClr val="tx1"/>
          </a:solidFill>
          <a:latin typeface="+mn-lt"/>
          <a:ea typeface="+mn-ea"/>
          <a:cs typeface="+mn-cs"/>
        </a:defRPr>
      </a:lvl8pPr>
      <a:lvl9pPr marL="3823450" algn="l" defTabSz="955861" rtl="0" eaLnBrk="1" latinLnBrk="0" hangingPunct="1">
        <a:defRPr sz="19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742769D-DB6B-C155-80F8-86FA61D57EB7}"/>
              </a:ext>
            </a:extLst>
          </p:cNvPr>
          <p:cNvSpPr txBox="1"/>
          <p:nvPr/>
        </p:nvSpPr>
        <p:spPr>
          <a:xfrm>
            <a:off x="11587120" y="6393405"/>
            <a:ext cx="394788" cy="148037"/>
          </a:xfrm>
          <a:prstGeom prst="rect">
            <a:avLst/>
          </a:prstGeom>
        </p:spPr>
        <p:txBody>
          <a:bodyPr vert="horz" lIns="0" tIns="0" rIns="0" bIns="0" rtlCol="0" anchor="t" anchorCtr="0">
            <a:noAutofit/>
          </a:bodyPr>
          <a:lstStyle>
            <a:defPPr>
              <a:defRPr lang="fr-FR"/>
            </a:defPPr>
            <a:lvl1pPr>
              <a:defRPr sz="600" b="1">
                <a:solidFill>
                  <a:schemeClr val="tx2"/>
                </a:solidFill>
                <a:latin typeface="Gotham Book" pitchFamily="50" charset="0"/>
                <a:cs typeface="Gotham Book" pitchFamily="50" charset="0"/>
              </a:defRPr>
            </a:lvl1pPr>
          </a:lstStyle>
          <a:p>
            <a:pPr marL="0" lvl="0" algn="l" defTabSz="803025" rtl="0" eaLnBrk="1" latinLnBrk="0" hangingPunct="1"/>
            <a:fld id="{C63C9E19-ECCC-48F4-83BF-2FDC4E4C7A9E}" type="slidenum">
              <a:rPr lang="fr-FR" sz="1097" b="0" kern="1200">
                <a:solidFill>
                  <a:schemeClr val="bg1">
                    <a:lumMod val="50000"/>
                  </a:schemeClr>
                </a:solidFill>
                <a:latin typeface="Gotham Medium" pitchFamily="50" charset="0"/>
                <a:ea typeface="+mn-ea"/>
                <a:cs typeface="Gotham Medium" pitchFamily="50" charset="0"/>
              </a:rPr>
              <a:pPr marL="0" lvl="0" algn="l" defTabSz="803025" rtl="0" eaLnBrk="1" latinLnBrk="0" hangingPunct="1"/>
              <a:t>‹N°›</a:t>
            </a:fld>
            <a:endParaRPr lang="en-US" sz="1097" b="0" kern="1200" dirty="0">
              <a:solidFill>
                <a:schemeClr val="bg1">
                  <a:lumMod val="50000"/>
                </a:schemeClr>
              </a:solidFill>
              <a:latin typeface="Gotham Medium" pitchFamily="50" charset="0"/>
              <a:ea typeface="+mn-ea"/>
              <a:cs typeface="Gotham Medium" pitchFamily="50" charset="0"/>
            </a:endParaRPr>
          </a:p>
        </p:txBody>
      </p:sp>
      <p:cxnSp>
        <p:nvCxnSpPr>
          <p:cNvPr id="8" name="Connecteur droit 18">
            <a:extLst>
              <a:ext uri="{FF2B5EF4-FFF2-40B4-BE49-F238E27FC236}">
                <a16:creationId xmlns:a16="http://schemas.microsoft.com/office/drawing/2014/main" id="{AE2FD793-271A-D69B-7A82-FF4BC26F34E3}"/>
              </a:ext>
            </a:extLst>
          </p:cNvPr>
          <p:cNvCxnSpPr>
            <a:cxnSpLocks/>
          </p:cNvCxnSpPr>
          <p:nvPr/>
        </p:nvCxnSpPr>
        <p:spPr>
          <a:xfrm flipH="1">
            <a:off x="11171208" y="6415196"/>
            <a:ext cx="324199" cy="594486"/>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0665758B-35A6-51D2-BF71-DF6E09C09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64" y="6387774"/>
            <a:ext cx="1806987" cy="288819"/>
          </a:xfrm>
          <a:prstGeom prst="rect">
            <a:avLst/>
          </a:prstGeom>
        </p:spPr>
      </p:pic>
    </p:spTree>
    <p:extLst>
      <p:ext uri="{BB962C8B-B14F-4D97-AF65-F5344CB8AC3E}">
        <p14:creationId xmlns:p14="http://schemas.microsoft.com/office/powerpoint/2010/main" val="3036396982"/>
      </p:ext>
    </p:extLst>
  </p:cSld>
  <p:clrMap bg1="lt1" tx1="dk1" bg2="lt2" tx2="dk2" accent1="accent1" accent2="accent2" accent3="accent3" accent4="accent4" accent5="accent5" accent6="accent6" hlink="hlink" folHlink="folHlink"/>
  <p:sldLayoutIdLst>
    <p:sldLayoutId id="2147483666" r:id="rId1"/>
    <p:sldLayoutId id="2147483669" r:id="rId2"/>
  </p:sldLayoutIdLst>
  <p:txStyles>
    <p:titleStyle>
      <a:lvl1pPr algn="l" defTabSz="956306" rtl="0" eaLnBrk="1" latinLnBrk="0" hangingPunct="1">
        <a:lnSpc>
          <a:spcPct val="92000"/>
        </a:lnSpc>
        <a:spcBef>
          <a:spcPct val="0"/>
        </a:spcBef>
        <a:buNone/>
        <a:defRPr sz="1920" kern="1200" cap="all" spc="-52" baseline="0">
          <a:solidFill>
            <a:schemeClr val="tx1"/>
          </a:solidFill>
          <a:latin typeface="+mj-lt"/>
          <a:ea typeface="+mj-ea"/>
          <a:cs typeface="+mj-cs"/>
        </a:defRPr>
      </a:lvl1pPr>
    </p:titleStyle>
    <p:bodyStyle>
      <a:lvl1pPr marL="18824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1pPr>
      <a:lvl2pPr marL="37649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2pPr>
      <a:lvl3pPr marL="564748"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3pPr>
      <a:lvl4pPr marL="75299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4pPr>
      <a:lvl5pPr marL="94124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5pPr>
      <a:lvl6pPr marL="262984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6pPr>
      <a:lvl7pPr marL="3107997"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7pPr>
      <a:lvl8pPr marL="3586149"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8pPr>
      <a:lvl9pPr marL="406430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9pPr>
    </p:bodyStyle>
    <p:otherStyle>
      <a:defPPr>
        <a:defRPr lang="en-US"/>
      </a:defPPr>
      <a:lvl1pPr marL="0" algn="l" defTabSz="956306" rtl="0" eaLnBrk="1" latinLnBrk="0" hangingPunct="1">
        <a:defRPr sz="1920" kern="1200">
          <a:solidFill>
            <a:schemeClr val="tx1"/>
          </a:solidFill>
          <a:latin typeface="+mn-lt"/>
          <a:ea typeface="+mn-ea"/>
          <a:cs typeface="+mn-cs"/>
        </a:defRPr>
      </a:lvl1pPr>
      <a:lvl2pPr marL="478154" algn="l" defTabSz="956306" rtl="0" eaLnBrk="1" latinLnBrk="0" hangingPunct="1">
        <a:defRPr sz="1920" kern="1200">
          <a:solidFill>
            <a:schemeClr val="tx1"/>
          </a:solidFill>
          <a:latin typeface="+mn-lt"/>
          <a:ea typeface="+mn-ea"/>
          <a:cs typeface="+mn-cs"/>
        </a:defRPr>
      </a:lvl2pPr>
      <a:lvl3pPr marL="956306" algn="l" defTabSz="956306" rtl="0" eaLnBrk="1" latinLnBrk="0" hangingPunct="1">
        <a:defRPr sz="1920" kern="1200">
          <a:solidFill>
            <a:schemeClr val="tx1"/>
          </a:solidFill>
          <a:latin typeface="+mn-lt"/>
          <a:ea typeface="+mn-ea"/>
          <a:cs typeface="+mn-cs"/>
        </a:defRPr>
      </a:lvl3pPr>
      <a:lvl4pPr marL="1434460" algn="l" defTabSz="956306" rtl="0" eaLnBrk="1" latinLnBrk="0" hangingPunct="1">
        <a:defRPr sz="1920" kern="1200">
          <a:solidFill>
            <a:schemeClr val="tx1"/>
          </a:solidFill>
          <a:latin typeface="+mn-lt"/>
          <a:ea typeface="+mn-ea"/>
          <a:cs typeface="+mn-cs"/>
        </a:defRPr>
      </a:lvl4pPr>
      <a:lvl5pPr marL="1912613" algn="l" defTabSz="956306" rtl="0" eaLnBrk="1" latinLnBrk="0" hangingPunct="1">
        <a:defRPr sz="1920" kern="1200">
          <a:solidFill>
            <a:schemeClr val="tx1"/>
          </a:solidFill>
          <a:latin typeface="+mn-lt"/>
          <a:ea typeface="+mn-ea"/>
          <a:cs typeface="+mn-cs"/>
        </a:defRPr>
      </a:lvl5pPr>
      <a:lvl6pPr marL="2390767" algn="l" defTabSz="956306" rtl="0" eaLnBrk="1" latinLnBrk="0" hangingPunct="1">
        <a:defRPr sz="1920" kern="1200">
          <a:solidFill>
            <a:schemeClr val="tx1"/>
          </a:solidFill>
          <a:latin typeface="+mn-lt"/>
          <a:ea typeface="+mn-ea"/>
          <a:cs typeface="+mn-cs"/>
        </a:defRPr>
      </a:lvl6pPr>
      <a:lvl7pPr marL="2868919" algn="l" defTabSz="956306" rtl="0" eaLnBrk="1" latinLnBrk="0" hangingPunct="1">
        <a:defRPr sz="1920" kern="1200">
          <a:solidFill>
            <a:schemeClr val="tx1"/>
          </a:solidFill>
          <a:latin typeface="+mn-lt"/>
          <a:ea typeface="+mn-ea"/>
          <a:cs typeface="+mn-cs"/>
        </a:defRPr>
      </a:lvl7pPr>
      <a:lvl8pPr marL="3347073" algn="l" defTabSz="956306" rtl="0" eaLnBrk="1" latinLnBrk="0" hangingPunct="1">
        <a:defRPr sz="1920" kern="1200">
          <a:solidFill>
            <a:schemeClr val="tx1"/>
          </a:solidFill>
          <a:latin typeface="+mn-lt"/>
          <a:ea typeface="+mn-ea"/>
          <a:cs typeface="+mn-cs"/>
        </a:defRPr>
      </a:lvl8pPr>
      <a:lvl9pPr marL="3825227" algn="l" defTabSz="956306"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package" Target="../embeddings/Microsoft_Word_Document6.docx"/><Relationship Id="rId3" Type="http://schemas.openxmlformats.org/officeDocument/2006/relationships/notesSlide" Target="../notesSlides/notesSlide10.xml"/><Relationship Id="rId7" Type="http://schemas.openxmlformats.org/officeDocument/2006/relationships/package" Target="../embeddings/Microsoft_Word_Document3.docx"/><Relationship Id="rId12" Type="http://schemas.openxmlformats.org/officeDocument/2006/relationships/image" Target="../media/image13.emf"/><Relationship Id="rId2" Type="http://schemas.openxmlformats.org/officeDocument/2006/relationships/slideLayout" Target="../slideLayouts/slideLayout6.xml"/><Relationship Id="rId16" Type="http://schemas.openxmlformats.org/officeDocument/2006/relationships/image" Target="../media/image15.emf"/><Relationship Id="rId1" Type="http://schemas.openxmlformats.org/officeDocument/2006/relationships/tags" Target="../tags/tag2.xml"/><Relationship Id="rId6" Type="http://schemas.openxmlformats.org/officeDocument/2006/relationships/image" Target="../media/image10.emf"/><Relationship Id="rId11" Type="http://schemas.openxmlformats.org/officeDocument/2006/relationships/package" Target="../embeddings/Microsoft_Word_Document5.docx"/><Relationship Id="rId5" Type="http://schemas.openxmlformats.org/officeDocument/2006/relationships/package" Target="../embeddings/Microsoft_Word_Document.docx"/><Relationship Id="rId15" Type="http://schemas.openxmlformats.org/officeDocument/2006/relationships/package" Target="../embeddings/Microsoft_Word_Document7.docx"/><Relationship Id="rId10" Type="http://schemas.openxmlformats.org/officeDocument/2006/relationships/image" Target="../media/image12.emf"/><Relationship Id="rId4" Type="http://schemas.openxmlformats.org/officeDocument/2006/relationships/chart" Target="../charts/chart8.xml"/><Relationship Id="rId9" Type="http://schemas.openxmlformats.org/officeDocument/2006/relationships/package" Target="../embeddings/Microsoft_Word_Document4.docx"/><Relationship Id="rId14"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Document3.docx"/><Relationship Id="rId13" Type="http://schemas.openxmlformats.org/officeDocument/2006/relationships/image" Target="../media/image13.emf"/><Relationship Id="rId3" Type="http://schemas.openxmlformats.org/officeDocument/2006/relationships/notesSlide" Target="../notesSlides/notesSlide11.xml"/><Relationship Id="rId7" Type="http://schemas.openxmlformats.org/officeDocument/2006/relationships/image" Target="../media/image17.emf"/><Relationship Id="rId12" Type="http://schemas.openxmlformats.org/officeDocument/2006/relationships/package" Target="../embeddings/Microsoft_Word_Document5.docx"/><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package" Target="../embeddings/Microsoft_Word_Document9.docx"/><Relationship Id="rId11" Type="http://schemas.openxmlformats.org/officeDocument/2006/relationships/image" Target="../media/image12.emf"/><Relationship Id="rId5" Type="http://schemas.openxmlformats.org/officeDocument/2006/relationships/image" Target="../media/image16.emf"/><Relationship Id="rId15" Type="http://schemas.openxmlformats.org/officeDocument/2006/relationships/image" Target="../media/image14.emf"/><Relationship Id="rId10" Type="http://schemas.openxmlformats.org/officeDocument/2006/relationships/package" Target="../embeddings/Microsoft_Word_Document4.docx"/><Relationship Id="rId4" Type="http://schemas.openxmlformats.org/officeDocument/2006/relationships/package" Target="../embeddings/Microsoft_Word_Document8.docx"/><Relationship Id="rId9" Type="http://schemas.openxmlformats.org/officeDocument/2006/relationships/image" Target="../media/image11.emf"/><Relationship Id="rId14" Type="http://schemas.openxmlformats.org/officeDocument/2006/relationships/package" Target="../embeddings/Microsoft_Word_Document6.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notesSlide" Target="../notesSlides/notesSlide16.xml"/><Relationship Id="rId7" Type="http://schemas.openxmlformats.org/officeDocument/2006/relationships/chart" Target="../charts/chart1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wmf"/><Relationship Id="rId10" Type="http://schemas.openxmlformats.org/officeDocument/2006/relationships/chart" Target="../charts/chart15.xml"/><Relationship Id="rId4" Type="http://schemas.openxmlformats.org/officeDocument/2006/relationships/package" Target="../embeddings/Microsoft_Word_Document10.docx"/><Relationship Id="rId9" Type="http://schemas.openxmlformats.org/officeDocument/2006/relationships/chart" Target="../charts/char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7.png"/><Relationship Id="rId5" Type="http://schemas.microsoft.com/office/2007/relationships/hdphoto" Target="../media/hdphoto5.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www.comgest.com/"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iel, plusieurs&#10;&#10;Description générée automatiquement">
            <a:extLst>
              <a:ext uri="{FF2B5EF4-FFF2-40B4-BE49-F238E27FC236}">
                <a16:creationId xmlns:a16="http://schemas.microsoft.com/office/drawing/2014/main" id="{BE752743-C213-4968-919C-4EBB1368966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65" r="341" b="5901"/>
          <a:stretch/>
        </p:blipFill>
        <p:spPr>
          <a:xfrm>
            <a:off x="4531195" y="2481193"/>
            <a:ext cx="7804786" cy="4413669"/>
          </a:xfrm>
          <a:prstGeom prst="rect">
            <a:avLst/>
          </a:prstGeom>
        </p:spPr>
      </p:pic>
      <p:pic>
        <p:nvPicPr>
          <p:cNvPr id="12" name="Picture 4">
            <a:extLst>
              <a:ext uri="{FF2B5EF4-FFF2-40B4-BE49-F238E27FC236}">
                <a16:creationId xmlns:a16="http://schemas.microsoft.com/office/drawing/2014/main" id="{E7513042-E6B9-498D-9065-17CD15977F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87" r="39623"/>
          <a:stretch/>
        </p:blipFill>
        <p:spPr>
          <a:xfrm>
            <a:off x="3028086" y="21029"/>
            <a:ext cx="3575311" cy="6864116"/>
          </a:xfrm>
          <a:prstGeom prst="rect">
            <a:avLst/>
          </a:prstGeom>
        </p:spPr>
      </p:pic>
      <p:sp>
        <p:nvSpPr>
          <p:cNvPr id="11" name="Title 6">
            <a:extLst>
              <a:ext uri="{FF2B5EF4-FFF2-40B4-BE49-F238E27FC236}">
                <a16:creationId xmlns:a16="http://schemas.microsoft.com/office/drawing/2014/main" id="{6E09A4FE-B1FC-473D-B3A9-DB788377C61E}"/>
              </a:ext>
            </a:extLst>
          </p:cNvPr>
          <p:cNvSpPr>
            <a:spLocks noGrp="1"/>
          </p:cNvSpPr>
          <p:nvPr>
            <p:ph type="title"/>
          </p:nvPr>
        </p:nvSpPr>
        <p:spPr>
          <a:prstGeom prst="rect">
            <a:avLst/>
          </a:prstGeom>
        </p:spPr>
        <p:txBody>
          <a:bodyPr/>
          <a:lstStyle/>
          <a:p>
            <a:r>
              <a:rPr lang="de-DE" sz="2468" spc="-64" dirty="0">
                <a:solidFill>
                  <a:srgbClr val="19A49E"/>
                </a:solidFill>
                <a:latin typeface="Gotham Medium" pitchFamily="50" charset="0"/>
                <a:cs typeface="Gotham Medium" pitchFamily="50" charset="0"/>
              </a:rPr>
              <a:t>Europäischer Aktienmarkt: Wie lange hält die Rallye noch an?</a:t>
            </a:r>
            <a:br>
              <a:rPr lang="en-US" sz="2468" cap="none" spc="-64" dirty="0">
                <a:solidFill>
                  <a:srgbClr val="19A49E"/>
                </a:solidFill>
                <a:latin typeface="Gotham Medium" pitchFamily="50" charset="0"/>
                <a:cs typeface="Gotham Medium" pitchFamily="50" charset="0"/>
              </a:rPr>
            </a:br>
            <a:br>
              <a:rPr lang="en-US" sz="1234" cap="none" spc="-64" dirty="0">
                <a:solidFill>
                  <a:srgbClr val="19A49E"/>
                </a:solidFill>
                <a:latin typeface="Gotham Medium" pitchFamily="50" charset="0"/>
                <a:cs typeface="Gotham Medium" pitchFamily="50" charset="0"/>
              </a:rPr>
            </a:br>
            <a:endParaRPr lang="en-GB" sz="1645" cap="none" dirty="0">
              <a:solidFill>
                <a:schemeClr val="bg1">
                  <a:lumMod val="65000"/>
                </a:schemeClr>
              </a:solidFill>
              <a:latin typeface="Gotham Medium" pitchFamily="50" charset="0"/>
              <a:cs typeface="Gotham Medium" pitchFamily="50" charset="0"/>
            </a:endParaRPr>
          </a:p>
        </p:txBody>
      </p:sp>
      <p:sp>
        <p:nvSpPr>
          <p:cNvPr id="9" name="Subtitle 7">
            <a:extLst>
              <a:ext uri="{FF2B5EF4-FFF2-40B4-BE49-F238E27FC236}">
                <a16:creationId xmlns:a16="http://schemas.microsoft.com/office/drawing/2014/main" id="{890BEC55-E2C9-483F-85A2-9B5E16ED0DDC}"/>
              </a:ext>
            </a:extLst>
          </p:cNvPr>
          <p:cNvSpPr>
            <a:spLocks noGrp="1"/>
          </p:cNvSpPr>
          <p:nvPr>
            <p:ph sz="quarter" idx="10"/>
          </p:nvPr>
        </p:nvSpPr>
        <p:spPr>
          <a:prstGeom prst="rect">
            <a:avLst/>
          </a:prstGeom>
        </p:spPr>
        <p:txBody>
          <a:bodyPr/>
          <a:lstStyle/>
          <a:p>
            <a:pPr marL="0" indent="0">
              <a:buNone/>
            </a:pPr>
            <a:r>
              <a:rPr lang="en-GB" sz="1919" cap="none" dirty="0">
                <a:solidFill>
                  <a:schemeClr val="tx2"/>
                </a:solidFill>
                <a:latin typeface="Gotham Medium" pitchFamily="2" charset="0"/>
                <a:cs typeface="Gotham Medium" pitchFamily="2" charset="0"/>
              </a:rPr>
              <a:t>Webinar Drescher &amp; Cie.</a:t>
            </a:r>
          </a:p>
          <a:p>
            <a:pPr marL="0" indent="0">
              <a:buNone/>
            </a:pPr>
            <a:endParaRPr lang="en-GB" sz="1919" cap="none" dirty="0">
              <a:solidFill>
                <a:schemeClr val="tx2"/>
              </a:solidFill>
              <a:latin typeface="Gotham Medium" pitchFamily="2" charset="0"/>
              <a:cs typeface="Gotham Medium" pitchFamily="2" charset="0"/>
            </a:endParaRPr>
          </a:p>
          <a:p>
            <a:pPr marL="0" indent="0">
              <a:buNone/>
            </a:pPr>
            <a:r>
              <a:rPr lang="en-GB" sz="1919" cap="none" dirty="0">
                <a:solidFill>
                  <a:schemeClr val="tx2"/>
                </a:solidFill>
                <a:latin typeface="Gotham Medium" pitchFamily="2" charset="0"/>
                <a:cs typeface="Gotham Medium" pitchFamily="2" charset="0"/>
              </a:rPr>
              <a:t>Wolfgang </a:t>
            </a:r>
            <a:r>
              <a:rPr lang="en-GB" sz="1919" cap="none" dirty="0" err="1">
                <a:solidFill>
                  <a:schemeClr val="tx2"/>
                </a:solidFill>
                <a:latin typeface="Gotham Medium" pitchFamily="2" charset="0"/>
                <a:cs typeface="Gotham Medium" pitchFamily="2" charset="0"/>
              </a:rPr>
              <a:t>Fickus</a:t>
            </a:r>
            <a:r>
              <a:rPr lang="en-GB" sz="1919" cap="none" dirty="0">
                <a:solidFill>
                  <a:schemeClr val="tx2"/>
                </a:solidFill>
                <a:latin typeface="Gotham Medium" pitchFamily="2" charset="0"/>
                <a:cs typeface="Gotham Medium" pitchFamily="2" charset="0"/>
              </a:rPr>
              <a:t>, CFA</a:t>
            </a:r>
          </a:p>
          <a:p>
            <a:pPr marL="0" indent="0">
              <a:buNone/>
            </a:pPr>
            <a:endParaRPr lang="en-GB" sz="1919" cap="none" dirty="0">
              <a:solidFill>
                <a:schemeClr val="tx2"/>
              </a:solidFill>
              <a:latin typeface="Gotham Medium" pitchFamily="2" charset="0"/>
              <a:cs typeface="Gotham Medium" pitchFamily="2" charset="0"/>
            </a:endParaRPr>
          </a:p>
          <a:p>
            <a:pPr marL="0" indent="0">
              <a:buNone/>
            </a:pPr>
            <a:r>
              <a:rPr lang="en-GB" sz="1919" cap="none" dirty="0">
                <a:solidFill>
                  <a:schemeClr val="tx2"/>
                </a:solidFill>
                <a:latin typeface="Gotham Medium" pitchFamily="2" charset="0"/>
                <a:cs typeface="Gotham Medium" pitchFamily="2" charset="0"/>
              </a:rPr>
              <a:t>30. </a:t>
            </a:r>
            <a:r>
              <a:rPr lang="en-GB" sz="1919" cap="none" dirty="0" err="1">
                <a:solidFill>
                  <a:schemeClr val="tx2"/>
                </a:solidFill>
                <a:latin typeface="Gotham Medium" pitchFamily="2" charset="0"/>
                <a:cs typeface="Gotham Medium" pitchFamily="2" charset="0"/>
              </a:rPr>
              <a:t>Januar</a:t>
            </a:r>
            <a:r>
              <a:rPr lang="en-GB" sz="1919" cap="none" dirty="0">
                <a:solidFill>
                  <a:schemeClr val="tx2"/>
                </a:solidFill>
                <a:latin typeface="Gotham Medium" pitchFamily="2" charset="0"/>
                <a:cs typeface="Gotham Medium" pitchFamily="2" charset="0"/>
              </a:rPr>
              <a:t> 2023</a:t>
            </a:r>
          </a:p>
        </p:txBody>
      </p:sp>
      <p:sp>
        <p:nvSpPr>
          <p:cNvPr id="4" name="Text Placeholder 3">
            <a:extLst>
              <a:ext uri="{FF2B5EF4-FFF2-40B4-BE49-F238E27FC236}">
                <a16:creationId xmlns:a16="http://schemas.microsoft.com/office/drawing/2014/main" id="{3A521F45-D48E-4908-ACA2-22E056DF87AD}"/>
              </a:ext>
            </a:extLst>
          </p:cNvPr>
          <p:cNvSpPr>
            <a:spLocks noGrp="1"/>
          </p:cNvSpPr>
          <p:nvPr>
            <p:ph sz="quarter" idx="11"/>
          </p:nvPr>
        </p:nvSpPr>
        <p:spPr>
          <a:xfrm>
            <a:off x="334963" y="5562318"/>
            <a:ext cx="4121743" cy="695325"/>
          </a:xfrm>
          <a:prstGeom prst="rect">
            <a:avLst/>
          </a:prstGeom>
        </p:spPr>
        <p:txBody>
          <a:bodyPr/>
          <a:lstStyle/>
          <a:p>
            <a:pPr marL="0" indent="0">
              <a:spcAft>
                <a:spcPts val="0"/>
              </a:spcAft>
              <a:buNone/>
            </a:pPr>
            <a:r>
              <a:rPr lang="de-DE" sz="823" cap="none" dirty="0">
                <a:solidFill>
                  <a:schemeClr val="tx1">
                    <a:lumMod val="50000"/>
                    <a:lumOff val="50000"/>
                  </a:schemeClr>
                </a:solidFill>
                <a:latin typeface="Gotham Medium" pitchFamily="50" charset="0"/>
                <a:cs typeface="Gotham Medium" pitchFamily="50" charset="0"/>
              </a:rPr>
              <a:t>Marketing-Dokument: </a:t>
            </a:r>
            <a:br>
              <a:rPr lang="de-DE" sz="823" cap="none" dirty="0">
                <a:solidFill>
                  <a:schemeClr val="tx1">
                    <a:lumMod val="50000"/>
                    <a:lumOff val="50000"/>
                  </a:schemeClr>
                </a:solidFill>
                <a:latin typeface="Gotham Medium" pitchFamily="50" charset="0"/>
                <a:cs typeface="Gotham Medium" pitchFamily="50" charset="0"/>
              </a:rPr>
            </a:br>
            <a:r>
              <a:rPr lang="de-DE" sz="823" cap="none" dirty="0">
                <a:solidFill>
                  <a:schemeClr val="tx1">
                    <a:lumMod val="50000"/>
                    <a:lumOff val="50000"/>
                  </a:schemeClr>
                </a:solidFill>
                <a:latin typeface="Gotham Medium" pitchFamily="50" charset="0"/>
                <a:cs typeface="Gotham Medium" pitchFamily="50" charset="0"/>
              </a:rPr>
              <a:t>Nur für professionelle Investoren, nicht für die Weitergaben </a:t>
            </a:r>
            <a:br>
              <a:rPr lang="de-DE" sz="823" cap="none" dirty="0">
                <a:solidFill>
                  <a:schemeClr val="tx1">
                    <a:lumMod val="50000"/>
                    <a:lumOff val="50000"/>
                  </a:schemeClr>
                </a:solidFill>
                <a:latin typeface="Gotham Medium" pitchFamily="50" charset="0"/>
                <a:cs typeface="Gotham Medium" pitchFamily="50" charset="0"/>
              </a:rPr>
            </a:br>
            <a:r>
              <a:rPr lang="de-DE" sz="823" cap="none" dirty="0">
                <a:solidFill>
                  <a:schemeClr val="tx1">
                    <a:lumMod val="50000"/>
                    <a:lumOff val="50000"/>
                  </a:schemeClr>
                </a:solidFill>
                <a:latin typeface="Gotham Medium" pitchFamily="50" charset="0"/>
                <a:cs typeface="Gotham Medium" pitchFamily="50" charset="0"/>
              </a:rPr>
              <a:t>an Privatkunden geeignet</a:t>
            </a:r>
          </a:p>
        </p:txBody>
      </p:sp>
    </p:spTree>
    <p:extLst>
      <p:ext uri="{BB962C8B-B14F-4D97-AF65-F5344CB8AC3E}">
        <p14:creationId xmlns:p14="http://schemas.microsoft.com/office/powerpoint/2010/main" val="331055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7" name="Preceding Heading 212410"/>
          <p:cNvSpPr txBox="1">
            <a:spLocks/>
          </p:cNvSpPr>
          <p:nvPr/>
        </p:nvSpPr>
        <p:spPr bwMode="auto">
          <a:xfrm>
            <a:off x="367554" y="1625029"/>
            <a:ext cx="6564179" cy="246775"/>
          </a:xfrm>
          <a:prstGeom prst="rect">
            <a:avLst/>
          </a:prstGeom>
          <a:noFill/>
        </p:spPr>
        <p:txBody>
          <a:bodyPr lIns="17272" tIns="0" rIns="17272" bIns="0" anchor="ctr" anchorCtr="0"/>
          <a:lstStyle/>
          <a:p>
            <a:pPr algn="l"/>
            <a:r>
              <a:rPr sz="1371" kern="0" baseline="1" dirty="0">
                <a:solidFill>
                  <a:srgbClr val="00838A"/>
                </a:solidFill>
                <a:latin typeface="Gotham Bold"/>
                <a:cs typeface="Gotham Bold"/>
              </a:rPr>
              <a:t>KUMULIERTE WERTENTWICKLUNG SEIT AUFLEGUNG</a:t>
            </a:r>
          </a:p>
        </p:txBody>
      </p:sp>
      <p:graphicFrame>
        <p:nvGraphicFramePr>
          <p:cNvPr id="212410" name="Chart212410"/>
          <p:cNvGraphicFramePr/>
          <p:nvPr>
            <p:extLst>
              <p:ext uri="{D42A27DB-BD31-4B8C-83A1-F6EECF244321}">
                <p14:modId xmlns:p14="http://schemas.microsoft.com/office/powerpoint/2010/main" val="461307847"/>
              </p:ext>
            </p:extLst>
          </p:nvPr>
        </p:nvGraphicFramePr>
        <p:xfrm>
          <a:off x="367554" y="1860086"/>
          <a:ext cx="6564179" cy="22950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2335" name="Word212335"/>
          <p:cNvGraphicFramePr>
            <a:graphicFrameLocks noChangeAspect="1"/>
          </p:cNvGraphicFramePr>
          <p:nvPr>
            <p:extLst>
              <p:ext uri="{D42A27DB-BD31-4B8C-83A1-F6EECF244321}">
                <p14:modId xmlns:p14="http://schemas.microsoft.com/office/powerpoint/2010/main" val="1073641450"/>
              </p:ext>
            </p:extLst>
          </p:nvPr>
        </p:nvGraphicFramePr>
        <p:xfrm>
          <a:off x="381000" y="4225925"/>
          <a:ext cx="9224963" cy="1384300"/>
        </p:xfrm>
        <a:graphic>
          <a:graphicData uri="http://schemas.openxmlformats.org/presentationml/2006/ole">
            <mc:AlternateContent xmlns:mc="http://schemas.openxmlformats.org/markup-compatibility/2006">
              <mc:Choice xmlns:v="urn:schemas-microsoft-com:vml" Requires="v">
                <p:oleObj name="Document" r:id="rId5" imgW="6752627" imgH="1017828" progId="Word.Document.12">
                  <p:embed/>
                </p:oleObj>
              </mc:Choice>
              <mc:Fallback>
                <p:oleObj name="Document" r:id="rId5" imgW="6752627" imgH="1017828" progId="Word.Document.12">
                  <p:embed/>
                  <p:pic>
                    <p:nvPicPr>
                      <p:cNvPr id="212335" name="Word212335"/>
                      <p:cNvPicPr>
                        <a:picLocks noChangeAspect="1"/>
                      </p:cNvPicPr>
                      <p:nvPr/>
                    </p:nvPicPr>
                    <p:blipFill>
                      <a:blip r:embed="rId6"/>
                      <a:stretch>
                        <a:fillRect/>
                      </a:stretch>
                    </p:blipFill>
                    <p:spPr>
                      <a:xfrm>
                        <a:off x="381000" y="4225925"/>
                        <a:ext cx="9224963" cy="1384300"/>
                      </a:xfrm>
                      <a:prstGeom prst="rect">
                        <a:avLst/>
                      </a:prstGeom>
                    </p:spPr>
                  </p:pic>
                </p:oleObj>
              </mc:Fallback>
            </mc:AlternateContent>
          </a:graphicData>
        </a:graphic>
      </p:graphicFrame>
      <p:graphicFrame>
        <p:nvGraphicFramePr>
          <p:cNvPr id="212406" name="Word212406"/>
          <p:cNvGraphicFramePr>
            <a:graphicFrameLocks noChangeAspect="1"/>
          </p:cNvGraphicFramePr>
          <p:nvPr>
            <p:extLst>
              <p:ext uri="{D42A27DB-BD31-4B8C-83A1-F6EECF244321}">
                <p14:modId xmlns:p14="http://schemas.microsoft.com/office/powerpoint/2010/main" val="2007805279"/>
              </p:ext>
            </p:extLst>
          </p:nvPr>
        </p:nvGraphicFramePr>
        <p:xfrm>
          <a:off x="315913" y="5728507"/>
          <a:ext cx="9245568" cy="130587"/>
        </p:xfrm>
        <a:graphic>
          <a:graphicData uri="http://schemas.openxmlformats.org/presentationml/2006/ole">
            <mc:AlternateContent xmlns:mc="http://schemas.openxmlformats.org/markup-compatibility/2006">
              <mc:Choice xmlns:v="urn:schemas-microsoft-com:vml" Requires="v">
                <p:oleObj name="Document" r:id="rId7" imgW="6743700" imgH="95250" progId="Word.Document.12">
                  <p:embed/>
                </p:oleObj>
              </mc:Choice>
              <mc:Fallback>
                <p:oleObj name="Document" r:id="rId7" imgW="6743700" imgH="95250" progId="Word.Document.12">
                  <p:embed/>
                  <p:pic>
                    <p:nvPicPr>
                      <p:cNvPr id="212406" name="Word212406"/>
                      <p:cNvPicPr>
                        <a:picLocks noChangeAspect="1"/>
                      </p:cNvPicPr>
                      <p:nvPr/>
                    </p:nvPicPr>
                    <p:blipFill>
                      <a:blip r:embed="rId8"/>
                      <a:stretch>
                        <a:fillRect/>
                      </a:stretch>
                    </p:blipFill>
                    <p:spPr>
                      <a:xfrm>
                        <a:off x="315913" y="5728507"/>
                        <a:ext cx="9245568" cy="130587"/>
                      </a:xfrm>
                      <a:prstGeom prst="rect">
                        <a:avLst/>
                      </a:prstGeom>
                    </p:spPr>
                  </p:pic>
                </p:oleObj>
              </mc:Fallback>
            </mc:AlternateContent>
          </a:graphicData>
        </a:graphic>
      </p:graphicFrame>
      <p:graphicFrame>
        <p:nvGraphicFramePr>
          <p:cNvPr id="212352" name="Word212352"/>
          <p:cNvGraphicFramePr>
            <a:graphicFrameLocks noChangeAspect="1"/>
          </p:cNvGraphicFramePr>
          <p:nvPr>
            <p:extLst>
              <p:ext uri="{D42A27DB-BD31-4B8C-83A1-F6EECF244321}">
                <p14:modId xmlns:p14="http://schemas.microsoft.com/office/powerpoint/2010/main" val="4172262947"/>
              </p:ext>
            </p:extLst>
          </p:nvPr>
        </p:nvGraphicFramePr>
        <p:xfrm>
          <a:off x="315913" y="5862687"/>
          <a:ext cx="9245568" cy="130587"/>
        </p:xfrm>
        <a:graphic>
          <a:graphicData uri="http://schemas.openxmlformats.org/presentationml/2006/ole">
            <mc:AlternateContent xmlns:mc="http://schemas.openxmlformats.org/markup-compatibility/2006">
              <mc:Choice xmlns:v="urn:schemas-microsoft-com:vml" Requires="v">
                <p:oleObj name="Document" r:id="rId9" imgW="6743700" imgH="95250" progId="Word.Document.12">
                  <p:embed/>
                </p:oleObj>
              </mc:Choice>
              <mc:Fallback>
                <p:oleObj name="Document" r:id="rId9" imgW="6743700" imgH="95250" progId="Word.Document.12">
                  <p:embed/>
                  <p:pic>
                    <p:nvPicPr>
                      <p:cNvPr id="212352" name="Word212352"/>
                      <p:cNvPicPr>
                        <a:picLocks noChangeAspect="1"/>
                      </p:cNvPicPr>
                      <p:nvPr/>
                    </p:nvPicPr>
                    <p:blipFill>
                      <a:blip r:embed="rId10"/>
                      <a:stretch>
                        <a:fillRect/>
                      </a:stretch>
                    </p:blipFill>
                    <p:spPr>
                      <a:xfrm>
                        <a:off x="315913" y="5862687"/>
                        <a:ext cx="9245568" cy="130587"/>
                      </a:xfrm>
                      <a:prstGeom prst="rect">
                        <a:avLst/>
                      </a:prstGeom>
                    </p:spPr>
                  </p:pic>
                </p:oleObj>
              </mc:Fallback>
            </mc:AlternateContent>
          </a:graphicData>
        </a:graphic>
      </p:graphicFrame>
      <p:graphicFrame>
        <p:nvGraphicFramePr>
          <p:cNvPr id="212291" name="Word212291"/>
          <p:cNvGraphicFramePr>
            <a:graphicFrameLocks noChangeAspect="1"/>
          </p:cNvGraphicFramePr>
          <p:nvPr>
            <p:extLst>
              <p:ext uri="{D42A27DB-BD31-4B8C-83A1-F6EECF244321}">
                <p14:modId xmlns:p14="http://schemas.microsoft.com/office/powerpoint/2010/main" val="1853037664"/>
              </p:ext>
            </p:extLst>
          </p:nvPr>
        </p:nvGraphicFramePr>
        <p:xfrm>
          <a:off x="334963" y="5978478"/>
          <a:ext cx="9245568" cy="130587"/>
        </p:xfrm>
        <a:graphic>
          <a:graphicData uri="http://schemas.openxmlformats.org/presentationml/2006/ole">
            <mc:AlternateContent xmlns:mc="http://schemas.openxmlformats.org/markup-compatibility/2006">
              <mc:Choice xmlns:v="urn:schemas-microsoft-com:vml" Requires="v">
                <p:oleObj name="Document" r:id="rId11" imgW="6743700" imgH="95250" progId="Word.Document.12">
                  <p:embed/>
                </p:oleObj>
              </mc:Choice>
              <mc:Fallback>
                <p:oleObj name="Document" r:id="rId11" imgW="6743700" imgH="95250" progId="Word.Document.12">
                  <p:embed/>
                  <p:pic>
                    <p:nvPicPr>
                      <p:cNvPr id="212291" name="Word212291"/>
                      <p:cNvPicPr>
                        <a:picLocks noChangeAspect="1"/>
                      </p:cNvPicPr>
                      <p:nvPr/>
                    </p:nvPicPr>
                    <p:blipFill>
                      <a:blip r:embed="rId12"/>
                      <a:stretch>
                        <a:fillRect/>
                      </a:stretch>
                    </p:blipFill>
                    <p:spPr>
                      <a:xfrm>
                        <a:off x="334963" y="5978478"/>
                        <a:ext cx="9245568" cy="130587"/>
                      </a:xfrm>
                      <a:prstGeom prst="rect">
                        <a:avLst/>
                      </a:prstGeom>
                    </p:spPr>
                  </p:pic>
                </p:oleObj>
              </mc:Fallback>
            </mc:AlternateContent>
          </a:graphicData>
        </a:graphic>
      </p:graphicFrame>
      <p:graphicFrame>
        <p:nvGraphicFramePr>
          <p:cNvPr id="212353" name="Word212353"/>
          <p:cNvGraphicFramePr>
            <a:graphicFrameLocks noChangeAspect="1"/>
          </p:cNvGraphicFramePr>
          <p:nvPr>
            <p:extLst>
              <p:ext uri="{D42A27DB-BD31-4B8C-83A1-F6EECF244321}">
                <p14:modId xmlns:p14="http://schemas.microsoft.com/office/powerpoint/2010/main" val="2513907418"/>
              </p:ext>
            </p:extLst>
          </p:nvPr>
        </p:nvGraphicFramePr>
        <p:xfrm>
          <a:off x="334963" y="6087769"/>
          <a:ext cx="9245568" cy="235057"/>
        </p:xfrm>
        <a:graphic>
          <a:graphicData uri="http://schemas.openxmlformats.org/presentationml/2006/ole">
            <mc:AlternateContent xmlns:mc="http://schemas.openxmlformats.org/markup-compatibility/2006">
              <mc:Choice xmlns:v="urn:schemas-microsoft-com:vml" Requires="v">
                <p:oleObj name="Document" r:id="rId13" imgW="6743700" imgH="171450" progId="Word.Document.12">
                  <p:embed/>
                </p:oleObj>
              </mc:Choice>
              <mc:Fallback>
                <p:oleObj name="Document" r:id="rId13" imgW="6743700" imgH="171450" progId="Word.Document.12">
                  <p:embed/>
                  <p:pic>
                    <p:nvPicPr>
                      <p:cNvPr id="212353" name="Word212353"/>
                      <p:cNvPicPr>
                        <a:picLocks noChangeAspect="1"/>
                      </p:cNvPicPr>
                      <p:nvPr/>
                    </p:nvPicPr>
                    <p:blipFill>
                      <a:blip r:embed="rId14"/>
                      <a:stretch>
                        <a:fillRect/>
                      </a:stretch>
                    </p:blipFill>
                    <p:spPr>
                      <a:xfrm>
                        <a:off x="334963" y="6087769"/>
                        <a:ext cx="9245568" cy="235057"/>
                      </a:xfrm>
                      <a:prstGeom prst="rect">
                        <a:avLst/>
                      </a:prstGeom>
                    </p:spPr>
                  </p:pic>
                </p:oleObj>
              </mc:Fallback>
            </mc:AlternateContent>
          </a:graphicData>
        </a:graphic>
      </p:graphicFrame>
      <p:sp>
        <p:nvSpPr>
          <p:cNvPr id="10021" name="Area10021"/>
          <p:cNvSpPr txBox="1">
            <a:spLocks/>
          </p:cNvSpPr>
          <p:nvPr/>
        </p:nvSpPr>
        <p:spPr bwMode="auto">
          <a:xfrm>
            <a:off x="7302759" y="1858234"/>
            <a:ext cx="2245687" cy="2122298"/>
          </a:xfrm>
          <a:prstGeom prst="rect">
            <a:avLst/>
          </a:prstGeom>
          <a:noFill/>
          <a:ln>
            <a:noFill/>
          </a:ln>
        </p:spPr>
        <p:txBody>
          <a:bodyPr lIns="0" tIns="0" rIns="0" bIns="0" anchorCtr="0"/>
          <a:lstStyle/>
          <a:p>
            <a:endParaRPr sz="2468"/>
          </a:p>
        </p:txBody>
      </p:sp>
      <p:sp>
        <p:nvSpPr>
          <p:cNvPr id="10022" name="Preceding Heading 212271"/>
          <p:cNvSpPr txBox="1">
            <a:spLocks/>
          </p:cNvSpPr>
          <p:nvPr/>
        </p:nvSpPr>
        <p:spPr bwMode="auto">
          <a:xfrm>
            <a:off x="7302760" y="1858234"/>
            <a:ext cx="2245228" cy="246809"/>
          </a:xfrm>
          <a:prstGeom prst="rect">
            <a:avLst/>
          </a:prstGeom>
          <a:noFill/>
        </p:spPr>
        <p:txBody>
          <a:bodyPr lIns="17412" tIns="0" rIns="17412" bIns="0" anchor="ctr" anchorCtr="0"/>
          <a:lstStyle/>
          <a:p>
            <a:pPr algn="l"/>
            <a:endParaRPr sz="2468"/>
          </a:p>
        </p:txBody>
      </p:sp>
      <p:graphicFrame>
        <p:nvGraphicFramePr>
          <p:cNvPr id="212271" name="Word212271"/>
          <p:cNvGraphicFramePr>
            <a:graphicFrameLocks noChangeAspect="1"/>
          </p:cNvGraphicFramePr>
          <p:nvPr>
            <p:extLst>
              <p:ext uri="{D42A27DB-BD31-4B8C-83A1-F6EECF244321}">
                <p14:modId xmlns:p14="http://schemas.microsoft.com/office/powerpoint/2010/main" val="3175181293"/>
              </p:ext>
            </p:extLst>
          </p:nvPr>
        </p:nvGraphicFramePr>
        <p:xfrm>
          <a:off x="7288831" y="2106349"/>
          <a:ext cx="2311392" cy="1514811"/>
        </p:xfrm>
        <a:graphic>
          <a:graphicData uri="http://schemas.openxmlformats.org/presentationml/2006/ole">
            <mc:AlternateContent xmlns:mc="http://schemas.openxmlformats.org/markup-compatibility/2006">
              <mc:Choice xmlns:v="urn:schemas-microsoft-com:vml" Requires="v">
                <p:oleObj name="Document" r:id="rId15" imgW="1685925" imgH="1104900" progId="Word.Document.12">
                  <p:embed/>
                </p:oleObj>
              </mc:Choice>
              <mc:Fallback>
                <p:oleObj name="Document" r:id="rId15" imgW="1685925" imgH="1104900" progId="Word.Document.12">
                  <p:embed/>
                  <p:pic>
                    <p:nvPicPr>
                      <p:cNvPr id="212271" name="Word212271"/>
                      <p:cNvPicPr>
                        <a:picLocks noChangeAspect="1"/>
                      </p:cNvPicPr>
                      <p:nvPr/>
                    </p:nvPicPr>
                    <p:blipFill>
                      <a:blip r:embed="rId16"/>
                      <a:stretch>
                        <a:fillRect/>
                      </a:stretch>
                    </p:blipFill>
                    <p:spPr>
                      <a:xfrm>
                        <a:off x="7288831" y="2106349"/>
                        <a:ext cx="2311392" cy="1514811"/>
                      </a:xfrm>
                      <a:prstGeom prst="rect">
                        <a:avLst/>
                      </a:prstGeom>
                    </p:spPr>
                  </p:pic>
                </p:oleObj>
              </mc:Fallback>
            </mc:AlternateContent>
          </a:graphicData>
        </a:graphic>
      </p:graphicFrame>
      <p:sp>
        <p:nvSpPr>
          <p:cNvPr id="3" name="Textplatzhalter 2">
            <a:extLst>
              <a:ext uri="{FF2B5EF4-FFF2-40B4-BE49-F238E27FC236}">
                <a16:creationId xmlns:a16="http://schemas.microsoft.com/office/drawing/2014/main" id="{9D1DFF12-131A-1D31-9DD2-D2926D664993}"/>
              </a:ext>
            </a:extLst>
          </p:cNvPr>
          <p:cNvSpPr>
            <a:spLocks noGrp="1"/>
          </p:cNvSpPr>
          <p:nvPr>
            <p:ph type="body" sz="quarter" idx="10"/>
          </p:nvPr>
        </p:nvSpPr>
        <p:spPr/>
        <p:txBody>
          <a:bodyPr/>
          <a:lstStyle/>
          <a:p>
            <a:endParaRPr lang="de-DE"/>
          </a:p>
        </p:txBody>
      </p:sp>
      <p:sp>
        <p:nvSpPr>
          <p:cNvPr id="2" name="Titel 1">
            <a:extLst>
              <a:ext uri="{FF2B5EF4-FFF2-40B4-BE49-F238E27FC236}">
                <a16:creationId xmlns:a16="http://schemas.microsoft.com/office/drawing/2014/main" id="{51740710-DDA4-2789-7E3D-7B86AF0F26F4}"/>
              </a:ext>
            </a:extLst>
          </p:cNvPr>
          <p:cNvSpPr>
            <a:spLocks noGrp="1"/>
          </p:cNvSpPr>
          <p:nvPr>
            <p:ph type="title"/>
          </p:nvPr>
        </p:nvSpPr>
        <p:spPr/>
        <p:txBody>
          <a:bodyPr/>
          <a:lstStyle/>
          <a:p>
            <a:r>
              <a:rPr lang="de-DE" sz="2599" spc="0" dirty="0">
                <a:ea typeface="+mn-ea"/>
              </a:rPr>
              <a:t>Comgest Growth Europe EUR </a:t>
            </a:r>
            <a:r>
              <a:rPr lang="de-DE" sz="2599" spc="0" dirty="0" err="1">
                <a:ea typeface="+mn-ea"/>
              </a:rPr>
              <a:t>Acc</a:t>
            </a:r>
            <a:br>
              <a:rPr lang="de-DE" i="1" dirty="0"/>
            </a:br>
            <a:r>
              <a:rPr lang="de-DE" sz="2468" spc="0" dirty="0">
                <a:solidFill>
                  <a:srgbClr val="575757"/>
                </a:solidFill>
                <a:latin typeface="Gotham Book" pitchFamily="50" charset="0"/>
                <a:ea typeface="+mn-ea"/>
                <a:cs typeface="Gotham Book" pitchFamily="50" charset="0"/>
              </a:rPr>
              <a:t>Wertentwicklung (nach Abzug von Gebühren)</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 name="Preceding Heading 212243"/>
          <p:cNvSpPr txBox="1">
            <a:spLocks/>
          </p:cNvSpPr>
          <p:nvPr/>
        </p:nvSpPr>
        <p:spPr bwMode="auto">
          <a:xfrm>
            <a:off x="373062" y="1602042"/>
            <a:ext cx="9175051" cy="246809"/>
          </a:xfrm>
          <a:prstGeom prst="rect">
            <a:avLst/>
          </a:prstGeom>
          <a:noFill/>
        </p:spPr>
        <p:txBody>
          <a:bodyPr lIns="17412" tIns="0" rIns="17412" bIns="0" anchor="ctr" anchorCtr="0"/>
          <a:lstStyle/>
          <a:p>
            <a:pPr algn="l"/>
            <a:r>
              <a:rPr sz="1371" kern="0" baseline="1" dirty="0">
                <a:solidFill>
                  <a:srgbClr val="00838A"/>
                </a:solidFill>
                <a:latin typeface="Gotham Bold"/>
                <a:cs typeface="Gotham Bold"/>
              </a:rPr>
              <a:t>TYPISIERENDE MODELLRECHNUNG</a:t>
            </a:r>
          </a:p>
        </p:txBody>
      </p:sp>
      <p:graphicFrame>
        <p:nvGraphicFramePr>
          <p:cNvPr id="212243" name="Word212243"/>
          <p:cNvGraphicFramePr>
            <a:graphicFrameLocks noChangeAspect="1"/>
          </p:cNvGraphicFramePr>
          <p:nvPr>
            <p:extLst>
              <p:ext uri="{D42A27DB-BD31-4B8C-83A1-F6EECF244321}">
                <p14:modId xmlns:p14="http://schemas.microsoft.com/office/powerpoint/2010/main" val="3826093771"/>
              </p:ext>
            </p:extLst>
          </p:nvPr>
        </p:nvGraphicFramePr>
        <p:xfrm>
          <a:off x="1493854" y="1662389"/>
          <a:ext cx="9245568" cy="3016562"/>
        </p:xfrm>
        <a:graphic>
          <a:graphicData uri="http://schemas.openxmlformats.org/presentationml/2006/ole">
            <mc:AlternateContent xmlns:mc="http://schemas.openxmlformats.org/markup-compatibility/2006">
              <mc:Choice xmlns:v="urn:schemas-microsoft-com:vml" Requires="v">
                <p:oleObj name="Document" r:id="rId4" imgW="6743700" imgH="2200275" progId="Word.Document.12">
                  <p:embed/>
                </p:oleObj>
              </mc:Choice>
              <mc:Fallback>
                <p:oleObj name="Document" r:id="rId4" imgW="6743700" imgH="2200275" progId="Word.Document.12">
                  <p:embed/>
                  <p:pic>
                    <p:nvPicPr>
                      <p:cNvPr id="212243" name="Word212243"/>
                      <p:cNvPicPr>
                        <a:picLocks noChangeAspect="1"/>
                      </p:cNvPicPr>
                      <p:nvPr/>
                    </p:nvPicPr>
                    <p:blipFill>
                      <a:blip r:embed="rId5"/>
                      <a:stretch>
                        <a:fillRect/>
                      </a:stretch>
                    </p:blipFill>
                    <p:spPr>
                      <a:xfrm>
                        <a:off x="1493854" y="1662389"/>
                        <a:ext cx="9245568" cy="3016562"/>
                      </a:xfrm>
                      <a:prstGeom prst="rect">
                        <a:avLst/>
                      </a:prstGeom>
                    </p:spPr>
                  </p:pic>
                </p:oleObj>
              </mc:Fallback>
            </mc:AlternateContent>
          </a:graphicData>
        </a:graphic>
      </p:graphicFrame>
      <p:graphicFrame>
        <p:nvGraphicFramePr>
          <p:cNvPr id="212412" name="Word212412"/>
          <p:cNvGraphicFramePr>
            <a:graphicFrameLocks noChangeAspect="1"/>
          </p:cNvGraphicFramePr>
          <p:nvPr>
            <p:extLst>
              <p:ext uri="{D42A27DB-BD31-4B8C-83A1-F6EECF244321}">
                <p14:modId xmlns:p14="http://schemas.microsoft.com/office/powerpoint/2010/main" val="1756131642"/>
              </p:ext>
            </p:extLst>
          </p:nvPr>
        </p:nvGraphicFramePr>
        <p:xfrm>
          <a:off x="1443038" y="444500"/>
          <a:ext cx="9347200" cy="977900"/>
        </p:xfrm>
        <a:graphic>
          <a:graphicData uri="http://schemas.openxmlformats.org/presentationml/2006/ole">
            <mc:AlternateContent xmlns:mc="http://schemas.openxmlformats.org/markup-compatibility/2006">
              <mc:Choice xmlns:v="urn:schemas-microsoft-com:vml" Requires="v">
                <p:oleObj name="Document" r:id="rId6" imgW="6825474" imgH="716597" progId="Word.Document.12">
                  <p:embed/>
                </p:oleObj>
              </mc:Choice>
              <mc:Fallback>
                <p:oleObj name="Document" r:id="rId6" imgW="6825474" imgH="716597" progId="Word.Document.12">
                  <p:embed/>
                  <p:pic>
                    <p:nvPicPr>
                      <p:cNvPr id="212412" name="Word212412"/>
                      <p:cNvPicPr>
                        <a:picLocks noChangeAspect="1"/>
                      </p:cNvPicPr>
                      <p:nvPr/>
                    </p:nvPicPr>
                    <p:blipFill>
                      <a:blip r:embed="rId7"/>
                      <a:stretch>
                        <a:fillRect/>
                      </a:stretch>
                    </p:blipFill>
                    <p:spPr>
                      <a:xfrm>
                        <a:off x="1443038" y="444500"/>
                        <a:ext cx="9347200" cy="977900"/>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2D8AFFBC-7EBA-AD23-79B5-9DBF90417674}"/>
              </a:ext>
            </a:extLst>
          </p:cNvPr>
          <p:cNvSpPr>
            <a:spLocks noGrp="1"/>
          </p:cNvSpPr>
          <p:nvPr>
            <p:ph type="body" sz="quarter" idx="10"/>
          </p:nvPr>
        </p:nvSpPr>
        <p:spPr/>
        <p:txBody>
          <a:bodyPr/>
          <a:lstStyle/>
          <a:p>
            <a:endParaRPr lang="de-DE"/>
          </a:p>
        </p:txBody>
      </p:sp>
      <p:sp>
        <p:nvSpPr>
          <p:cNvPr id="5" name="Titel 1">
            <a:extLst>
              <a:ext uri="{FF2B5EF4-FFF2-40B4-BE49-F238E27FC236}">
                <a16:creationId xmlns:a16="http://schemas.microsoft.com/office/drawing/2014/main" id="{3EF9BA76-5DD1-3BC1-2B23-217041825B5D}"/>
              </a:ext>
            </a:extLst>
          </p:cNvPr>
          <p:cNvSpPr>
            <a:spLocks noGrp="1"/>
          </p:cNvSpPr>
          <p:nvPr>
            <p:ph type="title"/>
          </p:nvPr>
        </p:nvSpPr>
        <p:spPr/>
        <p:txBody>
          <a:bodyPr/>
          <a:lstStyle/>
          <a:p>
            <a:r>
              <a:rPr lang="de-DE" sz="2599" spc="0" dirty="0">
                <a:ea typeface="+mn-ea"/>
              </a:rPr>
              <a:t>Comgest Growth Europe EUR </a:t>
            </a:r>
            <a:r>
              <a:rPr lang="de-DE" sz="2599" spc="0" dirty="0" err="1">
                <a:ea typeface="+mn-ea"/>
              </a:rPr>
              <a:t>Acc</a:t>
            </a:r>
            <a:br>
              <a:rPr lang="de-DE" i="1" dirty="0"/>
            </a:br>
            <a:r>
              <a:rPr lang="de-DE" sz="2468" spc="0" dirty="0">
                <a:solidFill>
                  <a:srgbClr val="575757"/>
                </a:solidFill>
                <a:latin typeface="Gotham Book" pitchFamily="50" charset="0"/>
                <a:ea typeface="+mn-ea"/>
                <a:cs typeface="Gotham Book" pitchFamily="50" charset="0"/>
              </a:rPr>
              <a:t>Wertentwicklung (nach Abzug von Gebühren)</a:t>
            </a:r>
          </a:p>
        </p:txBody>
      </p:sp>
      <p:graphicFrame>
        <p:nvGraphicFramePr>
          <p:cNvPr id="10" name="Word212406">
            <a:extLst>
              <a:ext uri="{FF2B5EF4-FFF2-40B4-BE49-F238E27FC236}">
                <a16:creationId xmlns:a16="http://schemas.microsoft.com/office/drawing/2014/main" id="{A82C60DF-789B-A1B3-6897-1AE638D068CE}"/>
              </a:ext>
            </a:extLst>
          </p:cNvPr>
          <p:cNvGraphicFramePr>
            <a:graphicFrameLocks noChangeAspect="1"/>
          </p:cNvGraphicFramePr>
          <p:nvPr>
            <p:extLst>
              <p:ext uri="{D42A27DB-BD31-4B8C-83A1-F6EECF244321}">
                <p14:modId xmlns:p14="http://schemas.microsoft.com/office/powerpoint/2010/main" val="3162515769"/>
              </p:ext>
            </p:extLst>
          </p:nvPr>
        </p:nvGraphicFramePr>
        <p:xfrm>
          <a:off x="315913" y="5728507"/>
          <a:ext cx="9245568" cy="130587"/>
        </p:xfrm>
        <a:graphic>
          <a:graphicData uri="http://schemas.openxmlformats.org/presentationml/2006/ole">
            <mc:AlternateContent xmlns:mc="http://schemas.openxmlformats.org/markup-compatibility/2006">
              <mc:Choice xmlns:v="urn:schemas-microsoft-com:vml" Requires="v">
                <p:oleObj name="Document" r:id="rId8" imgW="6743700" imgH="95250" progId="Word.Document.12">
                  <p:embed/>
                </p:oleObj>
              </mc:Choice>
              <mc:Fallback>
                <p:oleObj name="Document" r:id="rId8" imgW="6743700" imgH="95250" progId="Word.Document.12">
                  <p:embed/>
                  <p:pic>
                    <p:nvPicPr>
                      <p:cNvPr id="212406" name="Word212406"/>
                      <p:cNvPicPr>
                        <a:picLocks noChangeAspect="1"/>
                      </p:cNvPicPr>
                      <p:nvPr/>
                    </p:nvPicPr>
                    <p:blipFill>
                      <a:blip r:embed="rId9"/>
                      <a:stretch>
                        <a:fillRect/>
                      </a:stretch>
                    </p:blipFill>
                    <p:spPr>
                      <a:xfrm>
                        <a:off x="315913" y="5728507"/>
                        <a:ext cx="9245568" cy="130587"/>
                      </a:xfrm>
                      <a:prstGeom prst="rect">
                        <a:avLst/>
                      </a:prstGeom>
                    </p:spPr>
                  </p:pic>
                </p:oleObj>
              </mc:Fallback>
            </mc:AlternateContent>
          </a:graphicData>
        </a:graphic>
      </p:graphicFrame>
      <p:graphicFrame>
        <p:nvGraphicFramePr>
          <p:cNvPr id="11" name="Word212352">
            <a:extLst>
              <a:ext uri="{FF2B5EF4-FFF2-40B4-BE49-F238E27FC236}">
                <a16:creationId xmlns:a16="http://schemas.microsoft.com/office/drawing/2014/main" id="{72C50B69-D0F4-1C4B-EBA5-4941003B3EC1}"/>
              </a:ext>
            </a:extLst>
          </p:cNvPr>
          <p:cNvGraphicFramePr>
            <a:graphicFrameLocks noChangeAspect="1"/>
          </p:cNvGraphicFramePr>
          <p:nvPr>
            <p:extLst>
              <p:ext uri="{D42A27DB-BD31-4B8C-83A1-F6EECF244321}">
                <p14:modId xmlns:p14="http://schemas.microsoft.com/office/powerpoint/2010/main" val="3060894656"/>
              </p:ext>
            </p:extLst>
          </p:nvPr>
        </p:nvGraphicFramePr>
        <p:xfrm>
          <a:off x="315913" y="5862687"/>
          <a:ext cx="9245568" cy="130587"/>
        </p:xfrm>
        <a:graphic>
          <a:graphicData uri="http://schemas.openxmlformats.org/presentationml/2006/ole">
            <mc:AlternateContent xmlns:mc="http://schemas.openxmlformats.org/markup-compatibility/2006">
              <mc:Choice xmlns:v="urn:schemas-microsoft-com:vml" Requires="v">
                <p:oleObj name="Document" r:id="rId10" imgW="6743700" imgH="95250" progId="Word.Document.12">
                  <p:embed/>
                </p:oleObj>
              </mc:Choice>
              <mc:Fallback>
                <p:oleObj name="Document" r:id="rId10" imgW="6743700" imgH="95250" progId="Word.Document.12">
                  <p:embed/>
                  <p:pic>
                    <p:nvPicPr>
                      <p:cNvPr id="212352" name="Word212352"/>
                      <p:cNvPicPr>
                        <a:picLocks noChangeAspect="1"/>
                      </p:cNvPicPr>
                      <p:nvPr/>
                    </p:nvPicPr>
                    <p:blipFill>
                      <a:blip r:embed="rId11"/>
                      <a:stretch>
                        <a:fillRect/>
                      </a:stretch>
                    </p:blipFill>
                    <p:spPr>
                      <a:xfrm>
                        <a:off x="315913" y="5862687"/>
                        <a:ext cx="9245568" cy="130587"/>
                      </a:xfrm>
                      <a:prstGeom prst="rect">
                        <a:avLst/>
                      </a:prstGeom>
                    </p:spPr>
                  </p:pic>
                </p:oleObj>
              </mc:Fallback>
            </mc:AlternateContent>
          </a:graphicData>
        </a:graphic>
      </p:graphicFrame>
      <p:graphicFrame>
        <p:nvGraphicFramePr>
          <p:cNvPr id="12" name="Word212291">
            <a:extLst>
              <a:ext uri="{FF2B5EF4-FFF2-40B4-BE49-F238E27FC236}">
                <a16:creationId xmlns:a16="http://schemas.microsoft.com/office/drawing/2014/main" id="{C50EFED7-91B5-1880-F067-D8E3267B6FF2}"/>
              </a:ext>
            </a:extLst>
          </p:cNvPr>
          <p:cNvGraphicFramePr>
            <a:graphicFrameLocks noChangeAspect="1"/>
          </p:cNvGraphicFramePr>
          <p:nvPr>
            <p:extLst>
              <p:ext uri="{D42A27DB-BD31-4B8C-83A1-F6EECF244321}">
                <p14:modId xmlns:p14="http://schemas.microsoft.com/office/powerpoint/2010/main" val="3573837269"/>
              </p:ext>
            </p:extLst>
          </p:nvPr>
        </p:nvGraphicFramePr>
        <p:xfrm>
          <a:off x="334963" y="5978478"/>
          <a:ext cx="9245568" cy="130587"/>
        </p:xfrm>
        <a:graphic>
          <a:graphicData uri="http://schemas.openxmlformats.org/presentationml/2006/ole">
            <mc:AlternateContent xmlns:mc="http://schemas.openxmlformats.org/markup-compatibility/2006">
              <mc:Choice xmlns:v="urn:schemas-microsoft-com:vml" Requires="v">
                <p:oleObj name="Document" r:id="rId12" imgW="6743700" imgH="95250" progId="Word.Document.12">
                  <p:embed/>
                </p:oleObj>
              </mc:Choice>
              <mc:Fallback>
                <p:oleObj name="Document" r:id="rId12" imgW="6743700" imgH="95250" progId="Word.Document.12">
                  <p:embed/>
                  <p:pic>
                    <p:nvPicPr>
                      <p:cNvPr id="212291" name="Word212291"/>
                      <p:cNvPicPr>
                        <a:picLocks noChangeAspect="1"/>
                      </p:cNvPicPr>
                      <p:nvPr/>
                    </p:nvPicPr>
                    <p:blipFill>
                      <a:blip r:embed="rId13"/>
                      <a:stretch>
                        <a:fillRect/>
                      </a:stretch>
                    </p:blipFill>
                    <p:spPr>
                      <a:xfrm>
                        <a:off x="334963" y="5978478"/>
                        <a:ext cx="9245568" cy="130587"/>
                      </a:xfrm>
                      <a:prstGeom prst="rect">
                        <a:avLst/>
                      </a:prstGeom>
                    </p:spPr>
                  </p:pic>
                </p:oleObj>
              </mc:Fallback>
            </mc:AlternateContent>
          </a:graphicData>
        </a:graphic>
      </p:graphicFrame>
      <p:graphicFrame>
        <p:nvGraphicFramePr>
          <p:cNvPr id="13" name="Word212353">
            <a:extLst>
              <a:ext uri="{FF2B5EF4-FFF2-40B4-BE49-F238E27FC236}">
                <a16:creationId xmlns:a16="http://schemas.microsoft.com/office/drawing/2014/main" id="{66CFE748-A189-277C-D714-4A2A39EE1EEF}"/>
              </a:ext>
            </a:extLst>
          </p:cNvPr>
          <p:cNvGraphicFramePr>
            <a:graphicFrameLocks noChangeAspect="1"/>
          </p:cNvGraphicFramePr>
          <p:nvPr>
            <p:extLst>
              <p:ext uri="{D42A27DB-BD31-4B8C-83A1-F6EECF244321}">
                <p14:modId xmlns:p14="http://schemas.microsoft.com/office/powerpoint/2010/main" val="2726237835"/>
              </p:ext>
            </p:extLst>
          </p:nvPr>
        </p:nvGraphicFramePr>
        <p:xfrm>
          <a:off x="334963" y="6087769"/>
          <a:ext cx="9245568" cy="235057"/>
        </p:xfrm>
        <a:graphic>
          <a:graphicData uri="http://schemas.openxmlformats.org/presentationml/2006/ole">
            <mc:AlternateContent xmlns:mc="http://schemas.openxmlformats.org/markup-compatibility/2006">
              <mc:Choice xmlns:v="urn:schemas-microsoft-com:vml" Requires="v">
                <p:oleObj name="Document" r:id="rId14" imgW="6743700" imgH="171450" progId="Word.Document.12">
                  <p:embed/>
                </p:oleObj>
              </mc:Choice>
              <mc:Fallback>
                <p:oleObj name="Document" r:id="rId14" imgW="6743700" imgH="171450" progId="Word.Document.12">
                  <p:embed/>
                  <p:pic>
                    <p:nvPicPr>
                      <p:cNvPr id="212353" name="Word212353"/>
                      <p:cNvPicPr>
                        <a:picLocks noChangeAspect="1"/>
                      </p:cNvPicPr>
                      <p:nvPr/>
                    </p:nvPicPr>
                    <p:blipFill>
                      <a:blip r:embed="rId15"/>
                      <a:stretch>
                        <a:fillRect/>
                      </a:stretch>
                    </p:blipFill>
                    <p:spPr>
                      <a:xfrm>
                        <a:off x="334963" y="6087769"/>
                        <a:ext cx="9245568" cy="235057"/>
                      </a:xfrm>
                      <a:prstGeom prst="rect">
                        <a:avLst/>
                      </a:prstGeom>
                    </p:spPr>
                  </p:pic>
                </p:oleObj>
              </mc:Fallback>
            </mc:AlternateContent>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8B4118E-8AF5-8B80-60F3-8182E3E6D4FC}"/>
              </a:ext>
            </a:extLst>
          </p:cNvPr>
          <p:cNvSpPr>
            <a:spLocks noGrp="1"/>
          </p:cNvSpPr>
          <p:nvPr>
            <p:ph type="title"/>
          </p:nvPr>
        </p:nvSpPr>
        <p:spPr/>
        <p:txBody>
          <a:bodyPr/>
          <a:lstStyle/>
          <a:p>
            <a:r>
              <a:rPr lang="fr-FR" dirty="0"/>
              <a:t>US </a:t>
            </a:r>
            <a:r>
              <a:rPr lang="fr-FR" dirty="0" err="1"/>
              <a:t>oder</a:t>
            </a:r>
            <a:r>
              <a:rPr lang="fr-FR" dirty="0"/>
              <a:t> </a:t>
            </a:r>
            <a:r>
              <a:rPr lang="fr-FR" dirty="0" err="1"/>
              <a:t>europäische</a:t>
            </a:r>
            <a:r>
              <a:rPr lang="fr-FR" dirty="0"/>
              <a:t> </a:t>
            </a:r>
            <a:r>
              <a:rPr lang="fr-FR" dirty="0" err="1"/>
              <a:t>Aktien</a:t>
            </a:r>
            <a:r>
              <a:rPr lang="fr-FR" dirty="0"/>
              <a:t> – die </a:t>
            </a:r>
            <a:r>
              <a:rPr lang="fr-FR" dirty="0" err="1"/>
              <a:t>richtige</a:t>
            </a:r>
            <a:r>
              <a:rPr lang="fr-FR" dirty="0"/>
              <a:t> </a:t>
            </a:r>
            <a:r>
              <a:rPr lang="fr-FR" dirty="0" err="1"/>
              <a:t>Frage</a:t>
            </a:r>
            <a:r>
              <a:rPr lang="fr-FR" dirty="0"/>
              <a:t>?</a:t>
            </a:r>
          </a:p>
        </p:txBody>
      </p:sp>
      <p:sp>
        <p:nvSpPr>
          <p:cNvPr id="7" name="Espace réservé du texte 6">
            <a:extLst>
              <a:ext uri="{FF2B5EF4-FFF2-40B4-BE49-F238E27FC236}">
                <a16:creationId xmlns:a16="http://schemas.microsoft.com/office/drawing/2014/main" id="{A7053337-DE48-DE3E-54F0-E6A6E0FD86E1}"/>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63240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4">
            <a:extLst>
              <a:ext uri="{FF2B5EF4-FFF2-40B4-BE49-F238E27FC236}">
                <a16:creationId xmlns:a16="http://schemas.microsoft.com/office/drawing/2014/main" id="{F9E7EC77-4534-4A43-B732-BBC614DA1492}"/>
              </a:ext>
            </a:extLst>
          </p:cNvPr>
          <p:cNvGraphicFramePr>
            <a:graphicFrameLocks/>
          </p:cNvGraphicFramePr>
          <p:nvPr>
            <p:extLst>
              <p:ext uri="{D42A27DB-BD31-4B8C-83A1-F6EECF244321}">
                <p14:modId xmlns:p14="http://schemas.microsoft.com/office/powerpoint/2010/main" val="69747054"/>
              </p:ext>
            </p:extLst>
          </p:nvPr>
        </p:nvGraphicFramePr>
        <p:xfrm>
          <a:off x="1036950" y="2063517"/>
          <a:ext cx="504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Espace réservé du texte 1">
            <a:extLst>
              <a:ext uri="{FF2B5EF4-FFF2-40B4-BE49-F238E27FC236}">
                <a16:creationId xmlns:a16="http://schemas.microsoft.com/office/drawing/2014/main" id="{077BEE65-75AD-E15B-12B9-E109FB68995D}"/>
              </a:ext>
            </a:extLst>
          </p:cNvPr>
          <p:cNvSpPr>
            <a:spLocks noGrp="1"/>
          </p:cNvSpPr>
          <p:nvPr>
            <p:ph type="body" sz="quarter" idx="10"/>
          </p:nvPr>
        </p:nvSpPr>
        <p:spPr/>
        <p:txBody>
          <a:bodyPr/>
          <a:lstStyle/>
          <a:p>
            <a:r>
              <a:rPr lang="en-US" dirty="0"/>
              <a:t>Quelle: Comgest/</a:t>
            </a:r>
            <a:r>
              <a:rPr lang="en-US" dirty="0" err="1"/>
              <a:t>Factset</a:t>
            </a:r>
            <a:r>
              <a:rPr lang="en-US" dirty="0"/>
              <a:t> per 31-Dez-2022.</a:t>
            </a:r>
          </a:p>
        </p:txBody>
      </p:sp>
      <p:sp>
        <p:nvSpPr>
          <p:cNvPr id="8" name="Titre 7">
            <a:extLst>
              <a:ext uri="{FF2B5EF4-FFF2-40B4-BE49-F238E27FC236}">
                <a16:creationId xmlns:a16="http://schemas.microsoft.com/office/drawing/2014/main" id="{6CA68883-7E37-EF11-06CB-27896DCBB4E8}"/>
              </a:ext>
            </a:extLst>
          </p:cNvPr>
          <p:cNvSpPr>
            <a:spLocks noGrp="1"/>
          </p:cNvSpPr>
          <p:nvPr>
            <p:ph type="title"/>
          </p:nvPr>
        </p:nvSpPr>
        <p:spPr/>
        <p:txBody>
          <a:bodyPr/>
          <a:lstStyle/>
          <a:p>
            <a:r>
              <a:rPr lang="en-US" dirty="0"/>
              <a:t>COMGEST GROWTH EUROPE</a:t>
            </a:r>
            <a:endParaRPr lang="fr-FR" dirty="0"/>
          </a:p>
        </p:txBody>
      </p:sp>
      <p:sp>
        <p:nvSpPr>
          <p:cNvPr id="4" name="ZoneTexte 3">
            <a:extLst>
              <a:ext uri="{FF2B5EF4-FFF2-40B4-BE49-F238E27FC236}">
                <a16:creationId xmlns:a16="http://schemas.microsoft.com/office/drawing/2014/main" id="{36D7AF28-6136-B11C-D19C-5A88B7502908}"/>
              </a:ext>
            </a:extLst>
          </p:cNvPr>
          <p:cNvSpPr txBox="1"/>
          <p:nvPr/>
        </p:nvSpPr>
        <p:spPr>
          <a:xfrm>
            <a:off x="838373" y="3336433"/>
            <a:ext cx="1085022" cy="166653"/>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357DED"/>
                </a:solidFill>
                <a:effectLst/>
                <a:uLnTx/>
                <a:uFillTx/>
                <a:latin typeface="Gotham Medium" pitchFamily="50" charset="0"/>
                <a:ea typeface="+mn-ea"/>
                <a:cs typeface="Gotham Medium" pitchFamily="50" charset="0"/>
              </a:rPr>
              <a:t>Europa</a:t>
            </a:r>
          </a:p>
        </p:txBody>
      </p:sp>
      <p:sp>
        <p:nvSpPr>
          <p:cNvPr id="6" name="ZoneTexte 5">
            <a:extLst>
              <a:ext uri="{FF2B5EF4-FFF2-40B4-BE49-F238E27FC236}">
                <a16:creationId xmlns:a16="http://schemas.microsoft.com/office/drawing/2014/main" id="{E0868591-2297-5584-BEB0-08BC5EFDE113}"/>
              </a:ext>
            </a:extLst>
          </p:cNvPr>
          <p:cNvSpPr txBox="1"/>
          <p:nvPr/>
        </p:nvSpPr>
        <p:spPr>
          <a:xfrm>
            <a:off x="2870932" y="2044648"/>
            <a:ext cx="2742689" cy="1898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Afrika &amp; </a:t>
            </a:r>
            <a:r>
              <a:rPr kumimoji="0" lang="fr-FR" sz="1400"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Mittlerer</a:t>
            </a:r>
            <a:r>
              <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fr-FR" sz="1400"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Osten</a:t>
            </a:r>
            <a:endPar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endParaRPr>
          </a:p>
        </p:txBody>
      </p:sp>
      <p:sp>
        <p:nvSpPr>
          <p:cNvPr id="7" name="ZoneTexte 6">
            <a:extLst>
              <a:ext uri="{FF2B5EF4-FFF2-40B4-BE49-F238E27FC236}">
                <a16:creationId xmlns:a16="http://schemas.microsoft.com/office/drawing/2014/main" id="{02645CC6-24D4-03CB-68B2-C9EC80F50757}"/>
              </a:ext>
            </a:extLst>
          </p:cNvPr>
          <p:cNvSpPr txBox="1"/>
          <p:nvPr/>
        </p:nvSpPr>
        <p:spPr>
          <a:xfrm>
            <a:off x="5010978" y="2890597"/>
            <a:ext cx="1085022" cy="16665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7B378B"/>
                </a:solidFill>
                <a:effectLst/>
                <a:uLnTx/>
                <a:uFillTx/>
                <a:latin typeface="Gotham Medium" pitchFamily="50" charset="0"/>
                <a:ea typeface="+mn-ea"/>
                <a:cs typeface="Gotham Medium" pitchFamily="50" charset="0"/>
              </a:rPr>
              <a:t>Amerika</a:t>
            </a:r>
            <a:endParaRPr kumimoji="0" lang="fr-FR" sz="1400" b="0" i="0" u="none" strike="noStrike" kern="1200" cap="none" spc="0" normalizeH="0" baseline="0" noProof="0" dirty="0">
              <a:ln>
                <a:noFill/>
              </a:ln>
              <a:solidFill>
                <a:srgbClr val="7B378B"/>
              </a:solidFill>
              <a:effectLst/>
              <a:uLnTx/>
              <a:uFillTx/>
              <a:latin typeface="Gotham Medium" pitchFamily="50" charset="0"/>
              <a:ea typeface="+mn-ea"/>
              <a:cs typeface="Gotham Medium" pitchFamily="50" charset="0"/>
            </a:endParaRPr>
          </a:p>
        </p:txBody>
      </p:sp>
      <p:sp>
        <p:nvSpPr>
          <p:cNvPr id="24" name="ZoneTexte 23">
            <a:extLst>
              <a:ext uri="{FF2B5EF4-FFF2-40B4-BE49-F238E27FC236}">
                <a16:creationId xmlns:a16="http://schemas.microsoft.com/office/drawing/2014/main" id="{4FF7362D-85DB-9F3C-51F4-2BDAD1EA45A6}"/>
              </a:ext>
            </a:extLst>
          </p:cNvPr>
          <p:cNvSpPr txBox="1"/>
          <p:nvPr/>
        </p:nvSpPr>
        <p:spPr>
          <a:xfrm>
            <a:off x="4708449" y="5005002"/>
            <a:ext cx="1567077" cy="22904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A526F"/>
                </a:solidFill>
                <a:effectLst/>
                <a:uLnTx/>
                <a:uFillTx/>
                <a:latin typeface="Gotham Medium" pitchFamily="50" charset="0"/>
                <a:ea typeface="+mn-ea"/>
                <a:cs typeface="Gotham Medium" pitchFamily="50" charset="0"/>
              </a:rPr>
              <a:t>Asien/</a:t>
            </a:r>
            <a:r>
              <a:rPr kumimoji="0" lang="fr-FR" sz="1400" b="0" i="0" u="none" strike="noStrike" kern="1200" cap="none" spc="0" normalizeH="0" baseline="0" noProof="0" dirty="0" err="1">
                <a:ln>
                  <a:noFill/>
                </a:ln>
                <a:solidFill>
                  <a:srgbClr val="EA526F"/>
                </a:solidFill>
                <a:effectLst/>
                <a:uLnTx/>
                <a:uFillTx/>
                <a:latin typeface="Gotham Medium" pitchFamily="50" charset="0"/>
                <a:ea typeface="+mn-ea"/>
                <a:cs typeface="Gotham Medium" pitchFamily="50" charset="0"/>
              </a:rPr>
              <a:t>Pazifik</a:t>
            </a:r>
            <a:endParaRPr kumimoji="0" lang="fr-FR" sz="1400" b="0" i="0" u="none" strike="noStrike" kern="1200" cap="none" spc="0" normalizeH="0" baseline="0" noProof="0" dirty="0">
              <a:ln>
                <a:noFill/>
              </a:ln>
              <a:solidFill>
                <a:srgbClr val="EA526F"/>
              </a:solidFill>
              <a:effectLst/>
              <a:uLnTx/>
              <a:uFillTx/>
              <a:latin typeface="Gotham Medium" pitchFamily="50" charset="0"/>
              <a:ea typeface="+mn-ea"/>
              <a:cs typeface="Gotham Medium" pitchFamily="50" charset="0"/>
            </a:endParaRPr>
          </a:p>
        </p:txBody>
      </p:sp>
      <p:sp>
        <p:nvSpPr>
          <p:cNvPr id="5" name="Rectangle 4">
            <a:extLst>
              <a:ext uri="{FF2B5EF4-FFF2-40B4-BE49-F238E27FC236}">
                <a16:creationId xmlns:a16="http://schemas.microsoft.com/office/drawing/2014/main" id="{1449E15B-1B86-E080-FC20-4CDC585B7F43}"/>
              </a:ext>
            </a:extLst>
          </p:cNvPr>
          <p:cNvSpPr/>
          <p:nvPr/>
        </p:nvSpPr>
        <p:spPr>
          <a:xfrm>
            <a:off x="320197" y="1625446"/>
            <a:ext cx="6575904" cy="411241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97321"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Gotham Light"/>
              <a:ea typeface="+mn-ea"/>
              <a:cs typeface="+mn-cs"/>
            </a:endParaRPr>
          </a:p>
        </p:txBody>
      </p:sp>
      <p:sp>
        <p:nvSpPr>
          <p:cNvPr id="2" name="0">
            <a:extLst>
              <a:ext uri="{FF2B5EF4-FFF2-40B4-BE49-F238E27FC236}">
                <a16:creationId xmlns:a16="http://schemas.microsoft.com/office/drawing/2014/main" id="{752EB20F-F520-4A50-B94F-B6C85541AA04}"/>
              </a:ext>
            </a:extLst>
          </p:cNvPr>
          <p:cNvSpPr/>
          <p:nvPr/>
        </p:nvSpPr>
        <p:spPr>
          <a:xfrm>
            <a:off x="494981" y="1524432"/>
            <a:ext cx="4546145" cy="257607"/>
          </a:xfrm>
          <a:prstGeom prst="rect">
            <a:avLst/>
          </a:prstGeom>
          <a:solidFill>
            <a:schemeClr val="bg1"/>
          </a:solidFill>
        </p:spPr>
        <p:txBody>
          <a:bodyPr vertOverflow="clip" horzOverflow="clip" lIns="108000" tIns="0" rIns="0" bIns="0" anchor="ctr"/>
          <a:lstStyle/>
          <a:p>
            <a:pPr marL="0" marR="0" lvl="0" indent="0" algn="l" defTabSz="91428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GEOGRAFISCHE UMSATZVERTEILUNG</a:t>
            </a:r>
          </a:p>
        </p:txBody>
      </p:sp>
    </p:spTree>
    <p:extLst>
      <p:ext uri="{BB962C8B-B14F-4D97-AF65-F5344CB8AC3E}">
        <p14:creationId xmlns:p14="http://schemas.microsoft.com/office/powerpoint/2010/main" val="263929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2">
            <a:extLst>
              <a:ext uri="{FF2B5EF4-FFF2-40B4-BE49-F238E27FC236}">
                <a16:creationId xmlns:a16="http://schemas.microsoft.com/office/drawing/2014/main" id="{00000000-0008-0000-0300-000003000000}"/>
              </a:ext>
            </a:extLst>
          </p:cNvPr>
          <p:cNvGraphicFramePr>
            <a:graphicFrameLocks/>
          </p:cNvGraphicFramePr>
          <p:nvPr/>
        </p:nvGraphicFramePr>
        <p:xfrm>
          <a:off x="1036950" y="2057851"/>
          <a:ext cx="504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Espace réservé du texte 1">
            <a:extLst>
              <a:ext uri="{FF2B5EF4-FFF2-40B4-BE49-F238E27FC236}">
                <a16:creationId xmlns:a16="http://schemas.microsoft.com/office/drawing/2014/main" id="{077BEE65-75AD-E15B-12B9-E109FB68995D}"/>
              </a:ext>
            </a:extLst>
          </p:cNvPr>
          <p:cNvSpPr>
            <a:spLocks noGrp="1"/>
          </p:cNvSpPr>
          <p:nvPr>
            <p:ph type="body" sz="quarter" idx="10"/>
          </p:nvPr>
        </p:nvSpPr>
        <p:spPr/>
        <p:txBody>
          <a:bodyPr/>
          <a:lstStyle/>
          <a:p>
            <a:r>
              <a:rPr lang="en-US" dirty="0"/>
              <a:t>Quelle: Comgest/</a:t>
            </a:r>
            <a:r>
              <a:rPr lang="en-US" dirty="0" err="1"/>
              <a:t>Factset</a:t>
            </a:r>
            <a:r>
              <a:rPr lang="en-US" dirty="0"/>
              <a:t> per 31-Dez-2022.</a:t>
            </a:r>
          </a:p>
        </p:txBody>
      </p:sp>
      <p:sp>
        <p:nvSpPr>
          <p:cNvPr id="8" name="Titre 7">
            <a:extLst>
              <a:ext uri="{FF2B5EF4-FFF2-40B4-BE49-F238E27FC236}">
                <a16:creationId xmlns:a16="http://schemas.microsoft.com/office/drawing/2014/main" id="{6CA68883-7E37-EF11-06CB-27896DCBB4E8}"/>
              </a:ext>
            </a:extLst>
          </p:cNvPr>
          <p:cNvSpPr>
            <a:spLocks noGrp="1"/>
          </p:cNvSpPr>
          <p:nvPr>
            <p:ph type="title"/>
          </p:nvPr>
        </p:nvSpPr>
        <p:spPr/>
        <p:txBody>
          <a:bodyPr/>
          <a:lstStyle/>
          <a:p>
            <a:r>
              <a:rPr lang="en-US" dirty="0"/>
              <a:t>COMGEST GROWTH EUROPE OPPORTUNITIES</a:t>
            </a:r>
            <a:endParaRPr lang="fr-FR" dirty="0"/>
          </a:p>
        </p:txBody>
      </p:sp>
      <p:sp>
        <p:nvSpPr>
          <p:cNvPr id="5" name="Rectangle 4">
            <a:extLst>
              <a:ext uri="{FF2B5EF4-FFF2-40B4-BE49-F238E27FC236}">
                <a16:creationId xmlns:a16="http://schemas.microsoft.com/office/drawing/2014/main" id="{1449E15B-1B86-E080-FC20-4CDC585B7F43}"/>
              </a:ext>
            </a:extLst>
          </p:cNvPr>
          <p:cNvSpPr/>
          <p:nvPr/>
        </p:nvSpPr>
        <p:spPr>
          <a:xfrm>
            <a:off x="320197" y="1625446"/>
            <a:ext cx="6575904" cy="411241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97321"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Gotham Light"/>
              <a:ea typeface="+mn-ea"/>
              <a:cs typeface="+mn-cs"/>
            </a:endParaRPr>
          </a:p>
        </p:txBody>
      </p:sp>
      <p:sp>
        <p:nvSpPr>
          <p:cNvPr id="2" name="0">
            <a:extLst>
              <a:ext uri="{FF2B5EF4-FFF2-40B4-BE49-F238E27FC236}">
                <a16:creationId xmlns:a16="http://schemas.microsoft.com/office/drawing/2014/main" id="{752EB20F-F520-4A50-B94F-B6C85541AA04}"/>
              </a:ext>
            </a:extLst>
          </p:cNvPr>
          <p:cNvSpPr/>
          <p:nvPr/>
        </p:nvSpPr>
        <p:spPr>
          <a:xfrm>
            <a:off x="494982" y="1524432"/>
            <a:ext cx="3524568" cy="257607"/>
          </a:xfrm>
          <a:prstGeom prst="rect">
            <a:avLst/>
          </a:prstGeom>
          <a:solidFill>
            <a:schemeClr val="bg1"/>
          </a:solidFill>
        </p:spPr>
        <p:txBody>
          <a:bodyPr vertOverflow="clip" horzOverflow="clip" lIns="108000" tIns="0" rIns="0" bIns="0" anchor="ctr"/>
          <a:lstStyle/>
          <a:p>
            <a:pPr marL="0" marR="0" lvl="0" indent="0" algn="l" defTabSz="91428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GEOGRAFISCHE UMSATZVERTEILUNG</a:t>
            </a:r>
          </a:p>
        </p:txBody>
      </p:sp>
      <p:sp>
        <p:nvSpPr>
          <p:cNvPr id="14" name="ZoneTexte 3">
            <a:extLst>
              <a:ext uri="{FF2B5EF4-FFF2-40B4-BE49-F238E27FC236}">
                <a16:creationId xmlns:a16="http://schemas.microsoft.com/office/drawing/2014/main" id="{3B702B5D-3880-3E4F-17A5-CD03ED4B31BC}"/>
              </a:ext>
            </a:extLst>
          </p:cNvPr>
          <p:cNvSpPr txBox="1"/>
          <p:nvPr/>
        </p:nvSpPr>
        <p:spPr>
          <a:xfrm>
            <a:off x="838373" y="3336433"/>
            <a:ext cx="1085022" cy="166653"/>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357DED"/>
                </a:solidFill>
                <a:effectLst/>
                <a:uLnTx/>
                <a:uFillTx/>
                <a:latin typeface="Gotham Medium" pitchFamily="50" charset="0"/>
                <a:ea typeface="+mn-ea"/>
                <a:cs typeface="Gotham Medium" pitchFamily="50" charset="0"/>
              </a:rPr>
              <a:t>Europa</a:t>
            </a:r>
          </a:p>
        </p:txBody>
      </p:sp>
      <p:sp>
        <p:nvSpPr>
          <p:cNvPr id="15" name="ZoneTexte 5">
            <a:extLst>
              <a:ext uri="{FF2B5EF4-FFF2-40B4-BE49-F238E27FC236}">
                <a16:creationId xmlns:a16="http://schemas.microsoft.com/office/drawing/2014/main" id="{0E4D5FCB-9A29-5EFC-7C1B-53C832F8C193}"/>
              </a:ext>
            </a:extLst>
          </p:cNvPr>
          <p:cNvSpPr txBox="1"/>
          <p:nvPr/>
        </p:nvSpPr>
        <p:spPr>
          <a:xfrm>
            <a:off x="2870932" y="2044648"/>
            <a:ext cx="2742689" cy="1898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Afrika &amp; </a:t>
            </a:r>
            <a:r>
              <a:rPr kumimoji="0" lang="fr-FR" sz="1400"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Mittlerer</a:t>
            </a:r>
            <a:r>
              <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fr-FR" sz="1400"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Osten</a:t>
            </a:r>
            <a:endPar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endParaRPr>
          </a:p>
        </p:txBody>
      </p:sp>
      <p:sp>
        <p:nvSpPr>
          <p:cNvPr id="16" name="ZoneTexte 6">
            <a:extLst>
              <a:ext uri="{FF2B5EF4-FFF2-40B4-BE49-F238E27FC236}">
                <a16:creationId xmlns:a16="http://schemas.microsoft.com/office/drawing/2014/main" id="{845BFF6D-547F-C2B8-FCFA-ACE90FEA9CDD}"/>
              </a:ext>
            </a:extLst>
          </p:cNvPr>
          <p:cNvSpPr txBox="1"/>
          <p:nvPr/>
        </p:nvSpPr>
        <p:spPr>
          <a:xfrm>
            <a:off x="5010978" y="2890597"/>
            <a:ext cx="1085022" cy="16665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7B378B"/>
                </a:solidFill>
                <a:effectLst/>
                <a:uLnTx/>
                <a:uFillTx/>
                <a:latin typeface="Gotham Medium" pitchFamily="50" charset="0"/>
                <a:ea typeface="+mn-ea"/>
                <a:cs typeface="Gotham Medium" pitchFamily="50" charset="0"/>
              </a:rPr>
              <a:t>Amerika</a:t>
            </a:r>
            <a:endParaRPr kumimoji="0" lang="fr-FR" sz="1400" b="0" i="0" u="none" strike="noStrike" kern="1200" cap="none" spc="0" normalizeH="0" baseline="0" noProof="0" dirty="0">
              <a:ln>
                <a:noFill/>
              </a:ln>
              <a:solidFill>
                <a:srgbClr val="7B378B"/>
              </a:solidFill>
              <a:effectLst/>
              <a:uLnTx/>
              <a:uFillTx/>
              <a:latin typeface="Gotham Medium" pitchFamily="50" charset="0"/>
              <a:ea typeface="+mn-ea"/>
              <a:cs typeface="Gotham Medium" pitchFamily="50" charset="0"/>
            </a:endParaRPr>
          </a:p>
        </p:txBody>
      </p:sp>
      <p:sp>
        <p:nvSpPr>
          <p:cNvPr id="17" name="ZoneTexte 23">
            <a:extLst>
              <a:ext uri="{FF2B5EF4-FFF2-40B4-BE49-F238E27FC236}">
                <a16:creationId xmlns:a16="http://schemas.microsoft.com/office/drawing/2014/main" id="{7DE33A9D-6CC5-DE32-EDB7-C37EF35FEC0C}"/>
              </a:ext>
            </a:extLst>
          </p:cNvPr>
          <p:cNvSpPr txBox="1"/>
          <p:nvPr/>
        </p:nvSpPr>
        <p:spPr>
          <a:xfrm>
            <a:off x="4708449" y="5005002"/>
            <a:ext cx="1567077" cy="22904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A526F"/>
                </a:solidFill>
                <a:effectLst/>
                <a:uLnTx/>
                <a:uFillTx/>
                <a:latin typeface="Gotham Medium" pitchFamily="50" charset="0"/>
                <a:ea typeface="+mn-ea"/>
                <a:cs typeface="Gotham Medium" pitchFamily="50" charset="0"/>
              </a:rPr>
              <a:t>Asien/</a:t>
            </a:r>
            <a:r>
              <a:rPr kumimoji="0" lang="fr-FR" sz="1400" b="0" i="0" u="none" strike="noStrike" kern="1200" cap="none" spc="0" normalizeH="0" baseline="0" noProof="0" dirty="0" err="1">
                <a:ln>
                  <a:noFill/>
                </a:ln>
                <a:solidFill>
                  <a:srgbClr val="EA526F"/>
                </a:solidFill>
                <a:effectLst/>
                <a:uLnTx/>
                <a:uFillTx/>
                <a:latin typeface="Gotham Medium" pitchFamily="50" charset="0"/>
                <a:ea typeface="+mn-ea"/>
                <a:cs typeface="Gotham Medium" pitchFamily="50" charset="0"/>
              </a:rPr>
              <a:t>Pazifik</a:t>
            </a:r>
            <a:endParaRPr kumimoji="0" lang="fr-FR" sz="1400" b="0" i="0" u="none" strike="noStrike" kern="1200" cap="none" spc="0" normalizeH="0" baseline="0" noProof="0" dirty="0">
              <a:ln>
                <a:noFill/>
              </a:ln>
              <a:solidFill>
                <a:srgbClr val="EA526F"/>
              </a:solidFill>
              <a:effectLst/>
              <a:uLnTx/>
              <a:uFillTx/>
              <a:latin typeface="Gotham Medium" pitchFamily="50" charset="0"/>
              <a:ea typeface="+mn-ea"/>
              <a:cs typeface="Gotham Medium" pitchFamily="50" charset="0"/>
            </a:endParaRPr>
          </a:p>
        </p:txBody>
      </p:sp>
    </p:spTree>
    <p:extLst>
      <p:ext uri="{BB962C8B-B14F-4D97-AF65-F5344CB8AC3E}">
        <p14:creationId xmlns:p14="http://schemas.microsoft.com/office/powerpoint/2010/main" val="220281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A866E1DB-975C-4BC7-8DFF-67E994E4000B}"/>
              </a:ext>
            </a:extLst>
          </p:cNvPr>
          <p:cNvGraphicFramePr>
            <a:graphicFrameLocks/>
          </p:cNvGraphicFramePr>
          <p:nvPr/>
        </p:nvGraphicFramePr>
        <p:xfrm>
          <a:off x="1036950" y="2082386"/>
          <a:ext cx="504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Espace réservé du texte 1">
            <a:extLst>
              <a:ext uri="{FF2B5EF4-FFF2-40B4-BE49-F238E27FC236}">
                <a16:creationId xmlns:a16="http://schemas.microsoft.com/office/drawing/2014/main" id="{077BEE65-75AD-E15B-12B9-E109FB68995D}"/>
              </a:ext>
            </a:extLst>
          </p:cNvPr>
          <p:cNvSpPr>
            <a:spLocks noGrp="1"/>
          </p:cNvSpPr>
          <p:nvPr>
            <p:ph type="body" sz="quarter" idx="10"/>
          </p:nvPr>
        </p:nvSpPr>
        <p:spPr/>
        <p:txBody>
          <a:bodyPr/>
          <a:lstStyle/>
          <a:p>
            <a:r>
              <a:rPr lang="en-US" dirty="0"/>
              <a:t>Quelle: Comgest/</a:t>
            </a:r>
            <a:r>
              <a:rPr lang="en-US" dirty="0" err="1"/>
              <a:t>Factset</a:t>
            </a:r>
            <a:r>
              <a:rPr lang="en-US" dirty="0"/>
              <a:t> per 31-Dez-2022.</a:t>
            </a:r>
          </a:p>
        </p:txBody>
      </p:sp>
      <p:sp>
        <p:nvSpPr>
          <p:cNvPr id="8" name="Titre 7">
            <a:extLst>
              <a:ext uri="{FF2B5EF4-FFF2-40B4-BE49-F238E27FC236}">
                <a16:creationId xmlns:a16="http://schemas.microsoft.com/office/drawing/2014/main" id="{6CA68883-7E37-EF11-06CB-27896DCBB4E8}"/>
              </a:ext>
            </a:extLst>
          </p:cNvPr>
          <p:cNvSpPr>
            <a:spLocks noGrp="1"/>
          </p:cNvSpPr>
          <p:nvPr>
            <p:ph type="title"/>
          </p:nvPr>
        </p:nvSpPr>
        <p:spPr/>
        <p:txBody>
          <a:bodyPr/>
          <a:lstStyle/>
          <a:p>
            <a:r>
              <a:rPr lang="en-US" dirty="0"/>
              <a:t>COMGEST GROWTH EUROPE SMALLER COMPANIES</a:t>
            </a:r>
            <a:endParaRPr lang="fr-FR" dirty="0"/>
          </a:p>
        </p:txBody>
      </p:sp>
      <p:sp>
        <p:nvSpPr>
          <p:cNvPr id="5" name="Rectangle 4">
            <a:extLst>
              <a:ext uri="{FF2B5EF4-FFF2-40B4-BE49-F238E27FC236}">
                <a16:creationId xmlns:a16="http://schemas.microsoft.com/office/drawing/2014/main" id="{1449E15B-1B86-E080-FC20-4CDC585B7F43}"/>
              </a:ext>
            </a:extLst>
          </p:cNvPr>
          <p:cNvSpPr/>
          <p:nvPr/>
        </p:nvSpPr>
        <p:spPr>
          <a:xfrm>
            <a:off x="320197" y="1625446"/>
            <a:ext cx="6575904" cy="411241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97321"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Gotham Light"/>
              <a:ea typeface="+mn-ea"/>
              <a:cs typeface="+mn-cs"/>
            </a:endParaRPr>
          </a:p>
        </p:txBody>
      </p:sp>
      <p:sp>
        <p:nvSpPr>
          <p:cNvPr id="2" name="0">
            <a:extLst>
              <a:ext uri="{FF2B5EF4-FFF2-40B4-BE49-F238E27FC236}">
                <a16:creationId xmlns:a16="http://schemas.microsoft.com/office/drawing/2014/main" id="{752EB20F-F520-4A50-B94F-B6C85541AA04}"/>
              </a:ext>
            </a:extLst>
          </p:cNvPr>
          <p:cNvSpPr/>
          <p:nvPr/>
        </p:nvSpPr>
        <p:spPr>
          <a:xfrm>
            <a:off x="494982" y="1524432"/>
            <a:ext cx="3524568" cy="257607"/>
          </a:xfrm>
          <a:prstGeom prst="rect">
            <a:avLst/>
          </a:prstGeom>
          <a:solidFill>
            <a:schemeClr val="bg1"/>
          </a:solidFill>
        </p:spPr>
        <p:txBody>
          <a:bodyPr vertOverflow="clip" horzOverflow="clip" lIns="108000" tIns="0" rIns="0" bIns="0" anchor="ctr"/>
          <a:lstStyle/>
          <a:p>
            <a:pPr marL="0" marR="0" lvl="0" indent="0" algn="l" defTabSz="91428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GEOGRAFISCHE UMSATZVERTEILUNG</a:t>
            </a:r>
          </a:p>
        </p:txBody>
      </p:sp>
      <p:sp>
        <p:nvSpPr>
          <p:cNvPr id="10" name="ZoneTexte 3">
            <a:extLst>
              <a:ext uri="{FF2B5EF4-FFF2-40B4-BE49-F238E27FC236}">
                <a16:creationId xmlns:a16="http://schemas.microsoft.com/office/drawing/2014/main" id="{9CE4E97B-CB7D-3BE1-7EBC-4EAA942E8B9A}"/>
              </a:ext>
            </a:extLst>
          </p:cNvPr>
          <p:cNvSpPr txBox="1"/>
          <p:nvPr/>
        </p:nvSpPr>
        <p:spPr>
          <a:xfrm>
            <a:off x="838373" y="3336433"/>
            <a:ext cx="1085022" cy="166653"/>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357DED"/>
                </a:solidFill>
                <a:effectLst/>
                <a:uLnTx/>
                <a:uFillTx/>
                <a:latin typeface="Gotham Medium" pitchFamily="50" charset="0"/>
                <a:ea typeface="+mn-ea"/>
                <a:cs typeface="Gotham Medium" pitchFamily="50" charset="0"/>
              </a:rPr>
              <a:t>Europa</a:t>
            </a:r>
          </a:p>
        </p:txBody>
      </p:sp>
      <p:sp>
        <p:nvSpPr>
          <p:cNvPr id="11" name="ZoneTexte 5">
            <a:extLst>
              <a:ext uri="{FF2B5EF4-FFF2-40B4-BE49-F238E27FC236}">
                <a16:creationId xmlns:a16="http://schemas.microsoft.com/office/drawing/2014/main" id="{F6505BFA-6258-665A-273A-356F30414254}"/>
              </a:ext>
            </a:extLst>
          </p:cNvPr>
          <p:cNvSpPr txBox="1"/>
          <p:nvPr/>
        </p:nvSpPr>
        <p:spPr>
          <a:xfrm>
            <a:off x="2870932" y="2044648"/>
            <a:ext cx="2742689" cy="1898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Afrika &amp; </a:t>
            </a:r>
            <a:r>
              <a:rPr kumimoji="0" lang="fr-FR" sz="1400"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Mittlerer</a:t>
            </a:r>
            <a:r>
              <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fr-FR" sz="1400"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Osten</a:t>
            </a:r>
            <a:endParaRPr kumimoji="0" lang="fr-FR" sz="1400"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endParaRPr>
          </a:p>
        </p:txBody>
      </p:sp>
      <p:sp>
        <p:nvSpPr>
          <p:cNvPr id="12" name="ZoneTexte 6">
            <a:extLst>
              <a:ext uri="{FF2B5EF4-FFF2-40B4-BE49-F238E27FC236}">
                <a16:creationId xmlns:a16="http://schemas.microsoft.com/office/drawing/2014/main" id="{BB0ACA5E-A645-69F7-967E-6721BD2364E9}"/>
              </a:ext>
            </a:extLst>
          </p:cNvPr>
          <p:cNvSpPr txBox="1"/>
          <p:nvPr/>
        </p:nvSpPr>
        <p:spPr>
          <a:xfrm>
            <a:off x="5010978" y="2890597"/>
            <a:ext cx="1085022" cy="16665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7B378B"/>
                </a:solidFill>
                <a:effectLst/>
                <a:uLnTx/>
                <a:uFillTx/>
                <a:latin typeface="Gotham Medium" pitchFamily="50" charset="0"/>
                <a:ea typeface="+mn-ea"/>
                <a:cs typeface="Gotham Medium" pitchFamily="50" charset="0"/>
              </a:rPr>
              <a:t>Amerika</a:t>
            </a:r>
            <a:endParaRPr kumimoji="0" lang="fr-FR" sz="1400" b="0" i="0" u="none" strike="noStrike" kern="1200" cap="none" spc="0" normalizeH="0" baseline="0" noProof="0" dirty="0">
              <a:ln>
                <a:noFill/>
              </a:ln>
              <a:solidFill>
                <a:srgbClr val="7B378B"/>
              </a:solidFill>
              <a:effectLst/>
              <a:uLnTx/>
              <a:uFillTx/>
              <a:latin typeface="Gotham Medium" pitchFamily="50" charset="0"/>
              <a:ea typeface="+mn-ea"/>
              <a:cs typeface="Gotham Medium" pitchFamily="50" charset="0"/>
            </a:endParaRPr>
          </a:p>
        </p:txBody>
      </p:sp>
      <p:sp>
        <p:nvSpPr>
          <p:cNvPr id="13" name="ZoneTexte 23">
            <a:extLst>
              <a:ext uri="{FF2B5EF4-FFF2-40B4-BE49-F238E27FC236}">
                <a16:creationId xmlns:a16="http://schemas.microsoft.com/office/drawing/2014/main" id="{9668D44B-DE57-A130-68FB-F84F5D757F62}"/>
              </a:ext>
            </a:extLst>
          </p:cNvPr>
          <p:cNvSpPr txBox="1"/>
          <p:nvPr/>
        </p:nvSpPr>
        <p:spPr>
          <a:xfrm>
            <a:off x="4708449" y="5005002"/>
            <a:ext cx="1567077" cy="22904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A526F"/>
                </a:solidFill>
                <a:effectLst/>
                <a:uLnTx/>
                <a:uFillTx/>
                <a:latin typeface="Gotham Medium" pitchFamily="50" charset="0"/>
                <a:ea typeface="+mn-ea"/>
                <a:cs typeface="Gotham Medium" pitchFamily="50" charset="0"/>
              </a:rPr>
              <a:t>Asien/</a:t>
            </a:r>
            <a:r>
              <a:rPr kumimoji="0" lang="fr-FR" sz="1400" b="0" i="0" u="none" strike="noStrike" kern="1200" cap="none" spc="0" normalizeH="0" baseline="0" noProof="0" dirty="0" err="1">
                <a:ln>
                  <a:noFill/>
                </a:ln>
                <a:solidFill>
                  <a:srgbClr val="EA526F"/>
                </a:solidFill>
                <a:effectLst/>
                <a:uLnTx/>
                <a:uFillTx/>
                <a:latin typeface="Gotham Medium" pitchFamily="50" charset="0"/>
                <a:ea typeface="+mn-ea"/>
                <a:cs typeface="Gotham Medium" pitchFamily="50" charset="0"/>
              </a:rPr>
              <a:t>Pazifik</a:t>
            </a:r>
            <a:endParaRPr kumimoji="0" lang="fr-FR" sz="1400" b="0" i="0" u="none" strike="noStrike" kern="1200" cap="none" spc="0" normalizeH="0" baseline="0" noProof="0" dirty="0">
              <a:ln>
                <a:noFill/>
              </a:ln>
              <a:solidFill>
                <a:srgbClr val="EA526F"/>
              </a:solidFill>
              <a:effectLst/>
              <a:uLnTx/>
              <a:uFillTx/>
              <a:latin typeface="Gotham Medium" pitchFamily="50" charset="0"/>
              <a:ea typeface="+mn-ea"/>
              <a:cs typeface="Gotham Medium" pitchFamily="50" charset="0"/>
            </a:endParaRPr>
          </a:p>
        </p:txBody>
      </p:sp>
    </p:spTree>
    <p:extLst>
      <p:ext uri="{BB962C8B-B14F-4D97-AF65-F5344CB8AC3E}">
        <p14:creationId xmlns:p14="http://schemas.microsoft.com/office/powerpoint/2010/main" val="200050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Espace réservé du contenu 8">
            <a:extLst>
              <a:ext uri="{FF2B5EF4-FFF2-40B4-BE49-F238E27FC236}">
                <a16:creationId xmlns:a16="http://schemas.microsoft.com/office/drawing/2014/main" id="{A75D58DE-A707-49A7-A51A-1587F658E015}"/>
              </a:ext>
            </a:extLst>
          </p:cNvPr>
          <p:cNvGraphicFramePr>
            <a:graphicFrameLocks noGrp="1"/>
          </p:cNvGraphicFramePr>
          <p:nvPr>
            <p:ph idx="4294967295"/>
            <p:extLst>
              <p:ext uri="{D42A27DB-BD31-4B8C-83A1-F6EECF244321}">
                <p14:modId xmlns:p14="http://schemas.microsoft.com/office/powerpoint/2010/main" val="4097589794"/>
              </p:ext>
            </p:extLst>
          </p:nvPr>
        </p:nvGraphicFramePr>
        <p:xfrm>
          <a:off x="357086" y="1552989"/>
          <a:ext cx="9612000" cy="2599094"/>
        </p:xfrm>
        <a:graphic>
          <a:graphicData uri="http://schemas.openxmlformats.org/drawingml/2006/table">
            <a:tbl>
              <a:tblPr firstRow="1" bandRow="1">
                <a:tableStyleId>{5C22544A-7EE6-4342-B048-85BDC9FD1C3A}</a:tableStyleId>
              </a:tblPr>
              <a:tblGrid>
                <a:gridCol w="2944914">
                  <a:extLst>
                    <a:ext uri="{9D8B030D-6E8A-4147-A177-3AD203B41FA5}">
                      <a16:colId xmlns:a16="http://schemas.microsoft.com/office/drawing/2014/main" val="20000"/>
                    </a:ext>
                  </a:extLst>
                </a:gridCol>
                <a:gridCol w="1483086">
                  <a:extLst>
                    <a:ext uri="{9D8B030D-6E8A-4147-A177-3AD203B41FA5}">
                      <a16:colId xmlns:a16="http://schemas.microsoft.com/office/drawing/2014/main" val="3917018565"/>
                    </a:ext>
                  </a:extLst>
                </a:gridCol>
                <a:gridCol w="1728000">
                  <a:extLst>
                    <a:ext uri="{9D8B030D-6E8A-4147-A177-3AD203B41FA5}">
                      <a16:colId xmlns:a16="http://schemas.microsoft.com/office/drawing/2014/main" val="20001"/>
                    </a:ext>
                  </a:extLst>
                </a:gridCol>
                <a:gridCol w="1728000">
                  <a:extLst>
                    <a:ext uri="{9D8B030D-6E8A-4147-A177-3AD203B41FA5}">
                      <a16:colId xmlns:a16="http://schemas.microsoft.com/office/drawing/2014/main" val="2068426731"/>
                    </a:ext>
                  </a:extLst>
                </a:gridCol>
                <a:gridCol w="1728000">
                  <a:extLst>
                    <a:ext uri="{9D8B030D-6E8A-4147-A177-3AD203B41FA5}">
                      <a16:colId xmlns:a16="http://schemas.microsoft.com/office/drawing/2014/main" val="1862685432"/>
                    </a:ext>
                  </a:extLst>
                </a:gridCol>
              </a:tblGrid>
              <a:tr h="648000">
                <a:tc>
                  <a:txBody>
                    <a:bodyPr/>
                    <a:lstStyle/>
                    <a:p>
                      <a:endParaRPr lang="en-GB" sz="1400" noProof="0" dirty="0"/>
                    </a:p>
                  </a:txBody>
                  <a:tcPr marL="125284" marR="125284" marT="62641" marB="62641">
                    <a:noFill/>
                  </a:tcPr>
                </a:tc>
                <a:tc>
                  <a:txBody>
                    <a:bodyPr/>
                    <a:lstStyle/>
                    <a:p>
                      <a:pPr marL="0" marR="0" lvl="0" indent="0" algn="ctr" defTabSz="955861" rtl="0" eaLnBrk="1" fontAlgn="auto" latinLnBrk="0" hangingPunct="1">
                        <a:lnSpc>
                          <a:spcPct val="100000"/>
                        </a:lnSpc>
                        <a:spcBef>
                          <a:spcPts val="0"/>
                        </a:spcBef>
                        <a:spcAft>
                          <a:spcPts val="0"/>
                        </a:spcAft>
                        <a:buClrTx/>
                        <a:buSzTx/>
                        <a:buFontTx/>
                        <a:buNone/>
                        <a:tabLst/>
                        <a:defRPr/>
                      </a:pPr>
                      <a:r>
                        <a:rPr lang="en-GB" sz="1200" b="0" cap="none" baseline="0" noProof="0" dirty="0">
                          <a:solidFill>
                            <a:schemeClr val="accent1"/>
                          </a:solidFill>
                          <a:latin typeface="Gotham Medium" pitchFamily="50" charset="0"/>
                          <a:cs typeface="Gotham Medium" pitchFamily="50" charset="0"/>
                        </a:rPr>
                        <a:t>Comgest Growth </a:t>
                      </a:r>
                      <a:r>
                        <a:rPr lang="en-GB" sz="1200" b="0" noProof="0" dirty="0">
                          <a:solidFill>
                            <a:schemeClr val="accent1"/>
                          </a:solidFill>
                          <a:latin typeface="Gotham Medium" pitchFamily="50" charset="0"/>
                          <a:cs typeface="Gotham Medium" pitchFamily="50" charset="0"/>
                        </a:rPr>
                        <a:t>Europe</a:t>
                      </a:r>
                    </a:p>
                    <a:p>
                      <a:pPr algn="ctr"/>
                      <a:r>
                        <a:rPr lang="en-GB" sz="1200" b="0" noProof="0" dirty="0">
                          <a:solidFill>
                            <a:schemeClr val="accent1"/>
                          </a:solidFill>
                          <a:latin typeface="Gotham Medium" pitchFamily="50" charset="0"/>
                          <a:cs typeface="Gotham Medium" pitchFamily="50" charset="0"/>
                        </a:rPr>
                        <a:t>Compounders</a:t>
                      </a:r>
                    </a:p>
                  </a:txBody>
                  <a:tcPr marL="125284" marR="125284" marT="62641" marB="62641" anchor="ctr">
                    <a:lnT w="19050" cap="flat" cmpd="sng" algn="ctr">
                      <a:solidFill>
                        <a:schemeClr val="accent1"/>
                      </a:solidFill>
                      <a:prstDash val="solid"/>
                      <a:round/>
                      <a:headEnd type="none" w="med" len="med"/>
                      <a:tailEnd type="none" w="med" len="med"/>
                    </a:lnT>
                    <a:noFill/>
                  </a:tcPr>
                </a:tc>
                <a:tc>
                  <a:txBody>
                    <a:bodyPr/>
                    <a:lstStyle/>
                    <a:p>
                      <a:pPr algn="ctr"/>
                      <a:r>
                        <a:rPr lang="en-GB" sz="1200" b="0" cap="none" baseline="0" noProof="0" dirty="0">
                          <a:solidFill>
                            <a:schemeClr val="accent1"/>
                          </a:solidFill>
                          <a:latin typeface="Gotham Medium" pitchFamily="50" charset="0"/>
                          <a:cs typeface="Gotham Medium" pitchFamily="50" charset="0"/>
                        </a:rPr>
                        <a:t>Comgest Growth </a:t>
                      </a:r>
                      <a:r>
                        <a:rPr lang="en-GB" sz="1200" b="0" noProof="0" dirty="0">
                          <a:solidFill>
                            <a:schemeClr val="accent1"/>
                          </a:solidFill>
                          <a:latin typeface="Gotham Medium" pitchFamily="50" charset="0"/>
                          <a:cs typeface="Gotham Medium" pitchFamily="50" charset="0"/>
                        </a:rPr>
                        <a:t>Europe</a:t>
                      </a:r>
                    </a:p>
                  </a:txBody>
                  <a:tcPr marL="125284" marR="125284" marT="62641" marB="62641" anchor="ctr">
                    <a:lnT w="19050" cap="flat" cmpd="sng" algn="ctr">
                      <a:solidFill>
                        <a:schemeClr val="accent1"/>
                      </a:solidFill>
                      <a:prstDash val="solid"/>
                      <a:round/>
                      <a:headEnd type="none" w="med" len="med"/>
                      <a:tailEnd type="none" w="med" len="med"/>
                    </a:lnT>
                    <a:noFill/>
                  </a:tcPr>
                </a:tc>
                <a:tc>
                  <a:txBody>
                    <a:bodyPr/>
                    <a:lstStyle/>
                    <a:p>
                      <a:pPr algn="ctr"/>
                      <a:r>
                        <a:rPr lang="en-GB" sz="1200" b="0" cap="none" baseline="0" noProof="0" dirty="0">
                          <a:solidFill>
                            <a:schemeClr val="accent1"/>
                          </a:solidFill>
                          <a:latin typeface="Gotham Medium" pitchFamily="50" charset="0"/>
                          <a:cs typeface="Gotham Medium" pitchFamily="50" charset="0"/>
                        </a:rPr>
                        <a:t>Comgest Growth Europe Opportunities</a:t>
                      </a:r>
                    </a:p>
                  </a:txBody>
                  <a:tcPr marL="125284" marR="125284" marT="62641" marB="62641" anchor="ctr">
                    <a:lnT w="19050" cap="flat" cmpd="sng" algn="ctr">
                      <a:solidFill>
                        <a:schemeClr val="accent1"/>
                      </a:solidFill>
                      <a:prstDash val="solid"/>
                      <a:round/>
                      <a:headEnd type="none" w="med" len="med"/>
                      <a:tailEnd type="none" w="med" len="med"/>
                    </a:lnT>
                    <a:noFill/>
                  </a:tcPr>
                </a:tc>
                <a:tc>
                  <a:txBody>
                    <a:bodyPr/>
                    <a:lstStyle/>
                    <a:p>
                      <a:pPr algn="ctr"/>
                      <a:r>
                        <a:rPr lang="en-GB" sz="1200" b="0" cap="none" baseline="0" noProof="0" dirty="0">
                          <a:solidFill>
                            <a:schemeClr val="accent1"/>
                          </a:solidFill>
                          <a:latin typeface="Gotham Medium" pitchFamily="50" charset="0"/>
                          <a:cs typeface="Gotham Medium" pitchFamily="50" charset="0"/>
                        </a:rPr>
                        <a:t>Comgest Growth Europe </a:t>
                      </a:r>
                    </a:p>
                    <a:p>
                      <a:pPr algn="ctr"/>
                      <a:r>
                        <a:rPr lang="en-GB" sz="1200" b="0" cap="none" baseline="0" noProof="0" dirty="0">
                          <a:solidFill>
                            <a:schemeClr val="accent1"/>
                          </a:solidFill>
                          <a:latin typeface="Gotham Medium" pitchFamily="50" charset="0"/>
                          <a:cs typeface="Gotham Medium" pitchFamily="50" charset="0"/>
                        </a:rPr>
                        <a:t>Smaller Companies</a:t>
                      </a:r>
                    </a:p>
                  </a:txBody>
                  <a:tcPr marL="125284" marR="125284" marT="62641" marB="62641" anchor="ctr">
                    <a:lnT w="1905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0000"/>
                  </a:ext>
                </a:extLst>
              </a:tr>
              <a:tr h="252000">
                <a:tc>
                  <a:txBody>
                    <a:bodyPr/>
                    <a:lstStyle/>
                    <a:p>
                      <a:pPr marL="0" marR="0" indent="0" algn="l" defTabSz="697251" rtl="0" eaLnBrk="1" fontAlgn="auto" latinLnBrk="0" hangingPunct="1">
                        <a:lnSpc>
                          <a:spcPct val="100000"/>
                        </a:lnSpc>
                        <a:spcBef>
                          <a:spcPts val="0"/>
                        </a:spcBef>
                        <a:spcAft>
                          <a:spcPts val="0"/>
                        </a:spcAft>
                        <a:buClrTx/>
                        <a:buSzTx/>
                        <a:buFontTx/>
                        <a:buNone/>
                        <a:tabLst/>
                        <a:defRPr/>
                      </a:pPr>
                      <a:r>
                        <a:rPr lang="en-GB" sz="1100" noProof="0" dirty="0" err="1"/>
                        <a:t>Auflegungsdatum</a:t>
                      </a:r>
                      <a:endParaRPr lang="en-GB" sz="1100" noProof="0" dirty="0"/>
                    </a:p>
                  </a:txBody>
                  <a:tcPr marL="125284" marR="125284" marT="62641" marB="62641" anchor="ctr">
                    <a:noFill/>
                  </a:tcPr>
                </a:tc>
                <a:tc>
                  <a:txBody>
                    <a:bodyPr/>
                    <a:lstStyle/>
                    <a:p>
                      <a:pPr algn="ctr"/>
                      <a:r>
                        <a:rPr lang="fr-FR" sz="1100" noProof="0" dirty="0">
                          <a:solidFill>
                            <a:schemeClr val="tx1"/>
                          </a:solidFill>
                        </a:rPr>
                        <a:t>23/12/2019</a:t>
                      </a:r>
                      <a:endParaRPr lang="en-GB" sz="1100" noProof="0" dirty="0">
                        <a:solidFill>
                          <a:schemeClr val="tx1"/>
                        </a:solidFill>
                      </a:endParaRPr>
                    </a:p>
                  </a:txBody>
                  <a:tcPr marL="125284" marR="125284" marT="62641" marB="62641" anchor="ctr">
                    <a:noFill/>
                  </a:tcPr>
                </a:tc>
                <a:tc>
                  <a:txBody>
                    <a:bodyPr/>
                    <a:lstStyle/>
                    <a:p>
                      <a:pPr algn="ctr"/>
                      <a:r>
                        <a:rPr lang="en-GB" sz="1100" noProof="0" dirty="0">
                          <a:solidFill>
                            <a:schemeClr val="tx1"/>
                          </a:solidFill>
                        </a:rPr>
                        <a:t>15/05/2000</a:t>
                      </a:r>
                    </a:p>
                  </a:txBody>
                  <a:tcPr marL="125284" marR="125284" marT="62641" marB="62641" anchor="ctr">
                    <a:noFill/>
                  </a:tcPr>
                </a:tc>
                <a:tc>
                  <a:txBody>
                    <a:bodyPr/>
                    <a:lstStyle/>
                    <a:p>
                      <a:pPr algn="ctr"/>
                      <a:r>
                        <a:rPr lang="en-GB" sz="1100" noProof="0">
                          <a:solidFill>
                            <a:schemeClr val="tx1"/>
                          </a:solidFill>
                        </a:rPr>
                        <a:t>07/08/2009</a:t>
                      </a:r>
                    </a:p>
                  </a:txBody>
                  <a:tcPr marL="125284" marR="125284" marT="62641" marB="62641" anchor="ctr">
                    <a:noFill/>
                  </a:tcPr>
                </a:tc>
                <a:tc>
                  <a:txBody>
                    <a:bodyPr/>
                    <a:lstStyle/>
                    <a:p>
                      <a:pPr algn="ctr"/>
                      <a:r>
                        <a:rPr lang="fr-FR" sz="1100" noProof="0" dirty="0">
                          <a:solidFill>
                            <a:schemeClr val="tx1"/>
                          </a:solidFill>
                        </a:rPr>
                        <a:t>17/05/2000</a:t>
                      </a:r>
                      <a:endParaRPr lang="en-GB" sz="1100" noProof="0" dirty="0">
                        <a:solidFill>
                          <a:schemeClr val="tx1"/>
                        </a:solidFill>
                      </a:endParaRPr>
                    </a:p>
                  </a:txBody>
                  <a:tcPr marL="125284" marR="125284" marT="62641" marB="62641" anchor="ctr">
                    <a:noFill/>
                  </a:tcPr>
                </a:tc>
                <a:extLst>
                  <a:ext uri="{0D108BD9-81ED-4DB2-BD59-A6C34878D82A}">
                    <a16:rowId xmlns:a16="http://schemas.microsoft.com/office/drawing/2014/main" val="2696322226"/>
                  </a:ext>
                </a:extLst>
              </a:tr>
              <a:tr h="252000">
                <a:tc>
                  <a:txBody>
                    <a:bodyPr/>
                    <a:lstStyle/>
                    <a:p>
                      <a:pPr marL="0" marR="0" indent="0" algn="l" defTabSz="697251" rtl="0" eaLnBrk="1" fontAlgn="auto" latinLnBrk="0" hangingPunct="1">
                        <a:lnSpc>
                          <a:spcPct val="100000"/>
                        </a:lnSpc>
                        <a:spcBef>
                          <a:spcPts val="0"/>
                        </a:spcBef>
                        <a:spcAft>
                          <a:spcPts val="0"/>
                        </a:spcAft>
                        <a:buClrTx/>
                        <a:buSzTx/>
                        <a:buFontTx/>
                        <a:buNone/>
                        <a:tabLst/>
                        <a:defRPr/>
                      </a:pPr>
                      <a:r>
                        <a:rPr lang="en-GB" sz="1100" noProof="0" dirty="0" err="1"/>
                        <a:t>Anzahl</a:t>
                      </a:r>
                      <a:r>
                        <a:rPr lang="en-GB" sz="1100" noProof="0" dirty="0"/>
                        <a:t> der </a:t>
                      </a:r>
                      <a:r>
                        <a:rPr lang="en-GB" sz="1100" noProof="0" dirty="0" err="1"/>
                        <a:t>Titel</a:t>
                      </a:r>
                      <a:endParaRPr lang="en-GB" sz="1100" noProof="0" dirty="0"/>
                    </a:p>
                  </a:txBody>
                  <a:tcPr marL="125284" marR="125284" marT="62641" marB="62641" anchor="ctr">
                    <a:solidFill>
                      <a:schemeClr val="bg1">
                        <a:lumMod val="85000"/>
                      </a:schemeClr>
                    </a:solidFill>
                  </a:tcPr>
                </a:tc>
                <a:tc>
                  <a:txBody>
                    <a:bodyPr/>
                    <a:lstStyle/>
                    <a:p>
                      <a:pPr algn="ctr"/>
                      <a:r>
                        <a:rPr lang="fr-FR" sz="1100" noProof="0" dirty="0">
                          <a:solidFill>
                            <a:schemeClr val="tx1"/>
                          </a:solidFill>
                        </a:rPr>
                        <a:t>28</a:t>
                      </a:r>
                      <a:endParaRPr lang="en-GB" sz="1100" noProof="0" dirty="0">
                        <a:solidFill>
                          <a:schemeClr val="tx1"/>
                        </a:solidFill>
                      </a:endParaRPr>
                    </a:p>
                  </a:txBody>
                  <a:tcPr marL="125284" marR="125284" marT="62641" marB="62641" anchor="ctr">
                    <a:solidFill>
                      <a:schemeClr val="bg1">
                        <a:lumMod val="85000"/>
                      </a:schemeClr>
                    </a:solidFill>
                  </a:tcPr>
                </a:tc>
                <a:tc>
                  <a:txBody>
                    <a:bodyPr/>
                    <a:lstStyle/>
                    <a:p>
                      <a:pPr algn="ctr"/>
                      <a:r>
                        <a:rPr lang="en-GB" sz="1100" noProof="0" dirty="0">
                          <a:solidFill>
                            <a:schemeClr val="tx1"/>
                          </a:solidFill>
                        </a:rPr>
                        <a:t>36</a:t>
                      </a:r>
                    </a:p>
                  </a:txBody>
                  <a:tcPr marL="125284" marR="125284" marT="62641" marB="62641" anchor="ctr">
                    <a:solidFill>
                      <a:schemeClr val="bg1">
                        <a:lumMod val="85000"/>
                      </a:schemeClr>
                    </a:solidFill>
                  </a:tcPr>
                </a:tc>
                <a:tc>
                  <a:txBody>
                    <a:bodyPr/>
                    <a:lstStyle/>
                    <a:p>
                      <a:pPr algn="ctr"/>
                      <a:r>
                        <a:rPr lang="en-GB" sz="1100" noProof="0" dirty="0">
                          <a:solidFill>
                            <a:schemeClr val="tx1"/>
                          </a:solidFill>
                        </a:rPr>
                        <a:t>32</a:t>
                      </a:r>
                    </a:p>
                  </a:txBody>
                  <a:tcPr marL="125284" marR="125284" marT="62641" marB="62641" anchor="ctr">
                    <a:solidFill>
                      <a:schemeClr val="bg1">
                        <a:lumMod val="85000"/>
                      </a:schemeClr>
                    </a:solidFill>
                  </a:tcPr>
                </a:tc>
                <a:tc>
                  <a:txBody>
                    <a:bodyPr/>
                    <a:lstStyle/>
                    <a:p>
                      <a:pPr algn="ctr"/>
                      <a:r>
                        <a:rPr lang="fr-FR" sz="1100" noProof="0" dirty="0">
                          <a:solidFill>
                            <a:schemeClr val="tx1"/>
                          </a:solidFill>
                        </a:rPr>
                        <a:t>36</a:t>
                      </a:r>
                      <a:endParaRPr lang="en-GB" sz="1100" noProof="0" dirty="0">
                        <a:solidFill>
                          <a:schemeClr val="tx1"/>
                        </a:solidFill>
                      </a:endParaRPr>
                    </a:p>
                  </a:txBody>
                  <a:tcPr marL="125284" marR="125284" marT="62641" marB="62641" anchor="ctr">
                    <a:solidFill>
                      <a:schemeClr val="bg1">
                        <a:lumMod val="85000"/>
                      </a:schemeClr>
                    </a:solidFill>
                  </a:tcPr>
                </a:tc>
                <a:extLst>
                  <a:ext uri="{0D108BD9-81ED-4DB2-BD59-A6C34878D82A}">
                    <a16:rowId xmlns:a16="http://schemas.microsoft.com/office/drawing/2014/main" val="10001"/>
                  </a:ext>
                </a:extLst>
              </a:tr>
              <a:tr h="252000">
                <a:tc>
                  <a:txBody>
                    <a:bodyPr/>
                    <a:lstStyle/>
                    <a:p>
                      <a:r>
                        <a:rPr lang="en-GB" sz="1100" noProof="0" dirty="0"/>
                        <a:t>Operative </a:t>
                      </a:r>
                      <a:r>
                        <a:rPr lang="en-GB" sz="1100" noProof="0" dirty="0" err="1"/>
                        <a:t>Gewinnmarge</a:t>
                      </a:r>
                      <a:r>
                        <a:rPr lang="en-GB" sz="1100" noProof="0" dirty="0"/>
                        <a:t> NTM*</a:t>
                      </a:r>
                    </a:p>
                  </a:txBody>
                  <a:tcPr marL="125284" marR="125284" marT="62641" marB="62641" anchor="ctr">
                    <a:noFill/>
                  </a:tcPr>
                </a:tc>
                <a:tc>
                  <a:txBody>
                    <a:bodyPr/>
                    <a:lstStyle/>
                    <a:p>
                      <a:pPr algn="ctr"/>
                      <a:r>
                        <a:rPr lang="fr-FR" sz="1100" noProof="0" dirty="0">
                          <a:solidFill>
                            <a:schemeClr val="tx1"/>
                          </a:solidFill>
                        </a:rPr>
                        <a:t>23.3%</a:t>
                      </a:r>
                      <a:endParaRPr lang="en-GB" sz="1100" noProof="0" dirty="0">
                        <a:solidFill>
                          <a:schemeClr val="tx1"/>
                        </a:solidFill>
                      </a:endParaRPr>
                    </a:p>
                  </a:txBody>
                  <a:tcPr marL="125284" marR="125284" marT="62641" marB="62641" anchor="ctr">
                    <a:noFill/>
                  </a:tcPr>
                </a:tc>
                <a:tc>
                  <a:txBody>
                    <a:bodyPr/>
                    <a:lstStyle/>
                    <a:p>
                      <a:pPr algn="ctr"/>
                      <a:r>
                        <a:rPr lang="en-GB" sz="1100" noProof="0" dirty="0">
                          <a:solidFill>
                            <a:schemeClr val="tx1"/>
                          </a:solidFill>
                        </a:rPr>
                        <a:t>16.6%</a:t>
                      </a:r>
                    </a:p>
                  </a:txBody>
                  <a:tcPr marL="125284" marR="125284" marT="62641" marB="62641" anchor="ctr">
                    <a:noFill/>
                  </a:tcPr>
                </a:tc>
                <a:tc>
                  <a:txBody>
                    <a:bodyPr/>
                    <a:lstStyle/>
                    <a:p>
                      <a:pPr algn="ctr"/>
                      <a:r>
                        <a:rPr lang="en-GB" sz="1100" noProof="0">
                          <a:solidFill>
                            <a:schemeClr val="tx1"/>
                          </a:solidFill>
                        </a:rPr>
                        <a:t>14.9%</a:t>
                      </a:r>
                    </a:p>
                  </a:txBody>
                  <a:tcPr marL="125284" marR="125284" marT="62641" marB="62641" anchor="ctr">
                    <a:noFill/>
                  </a:tcPr>
                </a:tc>
                <a:tc>
                  <a:txBody>
                    <a:bodyPr/>
                    <a:lstStyle/>
                    <a:p>
                      <a:pPr algn="ctr"/>
                      <a:r>
                        <a:rPr lang="en-GB" sz="1100" noProof="0">
                          <a:solidFill>
                            <a:schemeClr val="tx1"/>
                          </a:solidFill>
                        </a:rPr>
                        <a:t>13.6%</a:t>
                      </a:r>
                    </a:p>
                  </a:txBody>
                  <a:tcPr marL="125284" marR="125284" marT="62641" marB="62641" anchor="ctr">
                    <a:noFill/>
                  </a:tcPr>
                </a:tc>
                <a:extLst>
                  <a:ext uri="{0D108BD9-81ED-4DB2-BD59-A6C34878D82A}">
                    <a16:rowId xmlns:a16="http://schemas.microsoft.com/office/drawing/2014/main" val="10002"/>
                  </a:ext>
                </a:extLst>
              </a:tr>
              <a:tr h="252000">
                <a:tc>
                  <a:txBody>
                    <a:bodyPr/>
                    <a:lstStyle/>
                    <a:p>
                      <a:r>
                        <a:rPr lang="en-GB" sz="1100" noProof="0"/>
                        <a:t>ROE NTM</a:t>
                      </a:r>
                    </a:p>
                  </a:txBody>
                  <a:tcPr marL="125284" marR="125284" marT="62641" marB="62641" anchor="ctr">
                    <a:solidFill>
                      <a:schemeClr val="bg1">
                        <a:lumMod val="85000"/>
                      </a:schemeClr>
                    </a:solidFill>
                  </a:tcPr>
                </a:tc>
                <a:tc>
                  <a:txBody>
                    <a:bodyPr/>
                    <a:lstStyle/>
                    <a:p>
                      <a:pPr algn="ctr"/>
                      <a:r>
                        <a:rPr lang="fr-FR" sz="1100" noProof="0" dirty="0">
                          <a:solidFill>
                            <a:schemeClr val="tx1"/>
                          </a:solidFill>
                        </a:rPr>
                        <a:t>20.6%</a:t>
                      </a:r>
                      <a:endParaRPr lang="en-GB" sz="1100" noProof="0" dirty="0">
                        <a:solidFill>
                          <a:schemeClr val="tx1"/>
                        </a:solidFill>
                      </a:endParaRPr>
                    </a:p>
                  </a:txBody>
                  <a:tcPr marL="125284" marR="125284" marT="62641" marB="62641" anchor="ctr">
                    <a:solidFill>
                      <a:schemeClr val="bg1">
                        <a:lumMod val="85000"/>
                      </a:schemeClr>
                    </a:solidFill>
                  </a:tcPr>
                </a:tc>
                <a:tc>
                  <a:txBody>
                    <a:bodyPr/>
                    <a:lstStyle/>
                    <a:p>
                      <a:pPr algn="ctr"/>
                      <a:r>
                        <a:rPr lang="en-GB" sz="1100" noProof="0" dirty="0">
                          <a:solidFill>
                            <a:schemeClr val="tx1"/>
                          </a:solidFill>
                        </a:rPr>
                        <a:t>18.3%</a:t>
                      </a:r>
                    </a:p>
                  </a:txBody>
                  <a:tcPr marL="125284" marR="125284" marT="62641" marB="62641" anchor="ctr">
                    <a:solidFill>
                      <a:schemeClr val="bg1">
                        <a:lumMod val="85000"/>
                      </a:schemeClr>
                    </a:solidFill>
                  </a:tcPr>
                </a:tc>
                <a:tc>
                  <a:txBody>
                    <a:bodyPr/>
                    <a:lstStyle/>
                    <a:p>
                      <a:pPr algn="ctr"/>
                      <a:r>
                        <a:rPr lang="en-GB" sz="1100" noProof="0">
                          <a:solidFill>
                            <a:schemeClr val="tx1"/>
                          </a:solidFill>
                        </a:rPr>
                        <a:t>18.2%</a:t>
                      </a:r>
                    </a:p>
                  </a:txBody>
                  <a:tcPr marL="125284" marR="125284" marT="62641" marB="62641" anchor="ctr">
                    <a:solidFill>
                      <a:schemeClr val="bg1">
                        <a:lumMod val="85000"/>
                      </a:schemeClr>
                    </a:solidFill>
                  </a:tcPr>
                </a:tc>
                <a:tc>
                  <a:txBody>
                    <a:bodyPr/>
                    <a:lstStyle/>
                    <a:p>
                      <a:pPr algn="ctr"/>
                      <a:r>
                        <a:rPr lang="en-GB" sz="1100" noProof="0">
                          <a:solidFill>
                            <a:schemeClr val="tx1"/>
                          </a:solidFill>
                        </a:rPr>
                        <a:t>18.7%</a:t>
                      </a:r>
                    </a:p>
                  </a:txBody>
                  <a:tcPr marL="125284" marR="125284" marT="62641" marB="62641" anchor="ctr">
                    <a:solidFill>
                      <a:schemeClr val="bg1">
                        <a:lumMod val="85000"/>
                      </a:schemeClr>
                    </a:solidFill>
                  </a:tcPr>
                </a:tc>
                <a:extLst>
                  <a:ext uri="{0D108BD9-81ED-4DB2-BD59-A6C34878D82A}">
                    <a16:rowId xmlns:a16="http://schemas.microsoft.com/office/drawing/2014/main" val="10003"/>
                  </a:ext>
                </a:extLst>
              </a:tr>
              <a:tr h="252000">
                <a:tc>
                  <a:txBody>
                    <a:bodyPr/>
                    <a:lstStyle/>
                    <a:p>
                      <a:pPr marL="0" marR="0" lvl="0" indent="0" algn="l" defTabSz="697251" rtl="0" eaLnBrk="1" fontAlgn="auto" latinLnBrk="0" hangingPunct="1">
                        <a:lnSpc>
                          <a:spcPct val="100000"/>
                        </a:lnSpc>
                        <a:spcBef>
                          <a:spcPts val="0"/>
                        </a:spcBef>
                        <a:spcAft>
                          <a:spcPts val="0"/>
                        </a:spcAft>
                        <a:buClrTx/>
                        <a:buSzTx/>
                        <a:buFontTx/>
                        <a:buNone/>
                        <a:tabLst/>
                        <a:defRPr/>
                      </a:pPr>
                      <a:r>
                        <a:rPr lang="en-GB" sz="1100" noProof="0" dirty="0" err="1">
                          <a:solidFill>
                            <a:schemeClr val="bg1"/>
                          </a:solidFill>
                          <a:latin typeface="Gotham Medium" pitchFamily="50" charset="0"/>
                          <a:cs typeface="Gotham Medium" pitchFamily="50" charset="0"/>
                        </a:rPr>
                        <a:t>Erwartetes</a:t>
                      </a:r>
                      <a:r>
                        <a:rPr lang="en-GB" sz="1100" noProof="0" dirty="0">
                          <a:solidFill>
                            <a:schemeClr val="bg1"/>
                          </a:solidFill>
                          <a:latin typeface="Gotham Medium" pitchFamily="50" charset="0"/>
                          <a:cs typeface="Gotham Medium" pitchFamily="50" charset="0"/>
                        </a:rPr>
                        <a:t> </a:t>
                      </a:r>
                      <a:r>
                        <a:rPr lang="en-GB" sz="1100" noProof="0" dirty="0" err="1">
                          <a:solidFill>
                            <a:schemeClr val="bg1"/>
                          </a:solidFill>
                          <a:latin typeface="Gotham Medium" pitchFamily="50" charset="0"/>
                          <a:cs typeface="Gotham Medium" pitchFamily="50" charset="0"/>
                        </a:rPr>
                        <a:t>jährl</a:t>
                      </a:r>
                      <a:r>
                        <a:rPr lang="en-GB" sz="1100" noProof="0" dirty="0">
                          <a:solidFill>
                            <a:schemeClr val="bg1"/>
                          </a:solidFill>
                          <a:latin typeface="Gotham Medium" pitchFamily="50" charset="0"/>
                          <a:cs typeface="Gotham Medium" pitchFamily="50" charset="0"/>
                        </a:rPr>
                        <a:t>. </a:t>
                      </a:r>
                      <a:r>
                        <a:rPr lang="en-GB" sz="1100" noProof="0" dirty="0" err="1">
                          <a:solidFill>
                            <a:schemeClr val="bg1"/>
                          </a:solidFill>
                          <a:latin typeface="Gotham Medium" pitchFamily="50" charset="0"/>
                          <a:cs typeface="Gotham Medium" pitchFamily="50" charset="0"/>
                        </a:rPr>
                        <a:t>Gewinnwachstum</a:t>
                      </a:r>
                      <a:r>
                        <a:rPr lang="en-GB" sz="1100" noProof="0" dirty="0">
                          <a:solidFill>
                            <a:schemeClr val="bg1"/>
                          </a:solidFill>
                          <a:latin typeface="Gotham Medium" pitchFamily="50" charset="0"/>
                          <a:cs typeface="Gotham Medium" pitchFamily="50" charset="0"/>
                        </a:rPr>
                        <a:t>**</a:t>
                      </a:r>
                    </a:p>
                  </a:txBody>
                  <a:tcPr marL="125284" marR="125284" marT="62641" marB="62641" anchor="ctr">
                    <a:solidFill>
                      <a:srgbClr val="19A49E"/>
                    </a:solidFill>
                  </a:tcPr>
                </a:tc>
                <a:tc>
                  <a:txBody>
                    <a:bodyPr/>
                    <a:lstStyle/>
                    <a:p>
                      <a:pPr algn="ctr"/>
                      <a:r>
                        <a:rPr lang="fr-FR" sz="1100" noProof="0" dirty="0">
                          <a:solidFill>
                            <a:schemeClr val="bg1"/>
                          </a:solidFill>
                          <a:latin typeface="Gotham Medium" pitchFamily="50" charset="0"/>
                          <a:cs typeface="Gotham Medium" pitchFamily="50" charset="0"/>
                        </a:rPr>
                        <a:t>10%</a:t>
                      </a:r>
                      <a:endParaRPr lang="en-GB" sz="1100" noProof="0" dirty="0">
                        <a:solidFill>
                          <a:schemeClr val="bg1"/>
                        </a:solidFill>
                        <a:latin typeface="Gotham Medium" pitchFamily="50" charset="0"/>
                        <a:cs typeface="Gotham Medium" pitchFamily="50" charset="0"/>
                      </a:endParaRPr>
                    </a:p>
                  </a:txBody>
                  <a:tcPr marL="125284" marR="125284" marT="62641" marB="62641" anchor="ctr">
                    <a:solidFill>
                      <a:srgbClr val="19A49E"/>
                    </a:solidFill>
                  </a:tcPr>
                </a:tc>
                <a:tc>
                  <a:txBody>
                    <a:bodyPr/>
                    <a:lstStyle/>
                    <a:p>
                      <a:pPr algn="ctr"/>
                      <a:r>
                        <a:rPr lang="en-GB" sz="1100" noProof="0" dirty="0">
                          <a:solidFill>
                            <a:schemeClr val="bg1"/>
                          </a:solidFill>
                          <a:latin typeface="Gotham Medium" pitchFamily="50" charset="0"/>
                          <a:cs typeface="Gotham Medium" pitchFamily="50" charset="0"/>
                        </a:rPr>
                        <a:t>12%</a:t>
                      </a:r>
                    </a:p>
                  </a:txBody>
                  <a:tcPr marL="125284" marR="125284" marT="62641" marB="62641" anchor="ctr">
                    <a:solidFill>
                      <a:srgbClr val="19A49E"/>
                    </a:solidFill>
                  </a:tcPr>
                </a:tc>
                <a:tc>
                  <a:txBody>
                    <a:bodyPr/>
                    <a:lstStyle/>
                    <a:p>
                      <a:pPr marL="0" algn="ctr" defTabSz="697251" rtl="0" eaLnBrk="1" latinLnBrk="0" hangingPunct="1"/>
                      <a:r>
                        <a:rPr lang="en-GB" sz="1100" kern="1200" noProof="0" dirty="0">
                          <a:solidFill>
                            <a:schemeClr val="bg1"/>
                          </a:solidFill>
                          <a:latin typeface="Gotham Medium" pitchFamily="50" charset="0"/>
                          <a:ea typeface="+mn-ea"/>
                          <a:cs typeface="Gotham Medium" pitchFamily="50" charset="0"/>
                        </a:rPr>
                        <a:t>15%</a:t>
                      </a:r>
                    </a:p>
                  </a:txBody>
                  <a:tcPr marL="125284" marR="125284" marT="62641" marB="62641" anchor="ctr">
                    <a:solidFill>
                      <a:srgbClr val="19A49E"/>
                    </a:solidFill>
                  </a:tcPr>
                </a:tc>
                <a:tc>
                  <a:txBody>
                    <a:bodyPr/>
                    <a:lstStyle/>
                    <a:p>
                      <a:pPr marL="0" algn="ctr" defTabSz="697251" rtl="0" eaLnBrk="1" latinLnBrk="0" hangingPunct="1"/>
                      <a:r>
                        <a:rPr lang="en-GB" sz="1100" kern="1200" noProof="0" dirty="0">
                          <a:solidFill>
                            <a:schemeClr val="bg1"/>
                          </a:solidFill>
                          <a:latin typeface="Gotham Medium" pitchFamily="50" charset="0"/>
                          <a:ea typeface="+mn-ea"/>
                          <a:cs typeface="Gotham Medium" pitchFamily="50" charset="0"/>
                        </a:rPr>
                        <a:t>16%</a:t>
                      </a:r>
                    </a:p>
                  </a:txBody>
                  <a:tcPr marL="125284" marR="125284" marT="62641" marB="62641" anchor="ctr">
                    <a:solidFill>
                      <a:srgbClr val="19A49E"/>
                    </a:solidFill>
                  </a:tcPr>
                </a:tc>
                <a:extLst>
                  <a:ext uri="{0D108BD9-81ED-4DB2-BD59-A6C34878D82A}">
                    <a16:rowId xmlns:a16="http://schemas.microsoft.com/office/drawing/2014/main" val="10004"/>
                  </a:ext>
                </a:extLst>
              </a:tr>
              <a:tr h="0">
                <a:tc>
                  <a:txBody>
                    <a:bodyPr/>
                    <a:lstStyle/>
                    <a:p>
                      <a:pPr marL="0" marR="0" lvl="0" indent="0" algn="l" defTabSz="697251" rtl="0" eaLnBrk="1" fontAlgn="auto" latinLnBrk="0" hangingPunct="1">
                        <a:lnSpc>
                          <a:spcPct val="100000"/>
                        </a:lnSpc>
                        <a:spcBef>
                          <a:spcPts val="0"/>
                        </a:spcBef>
                        <a:spcAft>
                          <a:spcPts val="0"/>
                        </a:spcAft>
                        <a:buClrTx/>
                        <a:buSzTx/>
                        <a:buFontTx/>
                        <a:buNone/>
                        <a:tabLst/>
                        <a:defRPr/>
                      </a:pPr>
                      <a:r>
                        <a:rPr lang="de-DE" sz="1100" noProof="0" dirty="0"/>
                        <a:t>Durchschnittliche gewichtete Marktkapitalisierung. (Mio. EUR)</a:t>
                      </a:r>
                    </a:p>
                  </a:txBody>
                  <a:tcPr marL="125284" marR="125284" marT="62641" marB="62641" anchor="ctr">
                    <a:solidFill>
                      <a:schemeClr val="bg1">
                        <a:lumMod val="85000"/>
                      </a:schemeClr>
                    </a:solidFill>
                  </a:tcPr>
                </a:tc>
                <a:tc>
                  <a:txBody>
                    <a:bodyPr/>
                    <a:lstStyle/>
                    <a:p>
                      <a:pPr algn="ctr"/>
                      <a:r>
                        <a:rPr lang="fr-FR" sz="1100" noProof="0" dirty="0">
                          <a:solidFill>
                            <a:schemeClr val="tx1"/>
                          </a:solidFill>
                        </a:rPr>
                        <a:t>128.892</a:t>
                      </a:r>
                      <a:endParaRPr lang="en-GB" sz="1100" noProof="0" dirty="0">
                        <a:solidFill>
                          <a:schemeClr val="tx1"/>
                        </a:solidFill>
                      </a:endParaRPr>
                    </a:p>
                  </a:txBody>
                  <a:tcPr marL="125244" marR="125244" marT="62620" marB="62620" anchor="ctr">
                    <a:solidFill>
                      <a:schemeClr val="bg1">
                        <a:lumMod val="85000"/>
                      </a:schemeClr>
                    </a:solidFill>
                  </a:tcPr>
                </a:tc>
                <a:tc>
                  <a:txBody>
                    <a:bodyPr/>
                    <a:lstStyle/>
                    <a:p>
                      <a:pPr algn="ctr"/>
                      <a:r>
                        <a:rPr lang="en-GB" sz="1100" noProof="0" dirty="0">
                          <a:solidFill>
                            <a:schemeClr val="tx1"/>
                          </a:solidFill>
                        </a:rPr>
                        <a:t>98.793</a:t>
                      </a:r>
                    </a:p>
                  </a:txBody>
                  <a:tcPr marL="125244" marR="125244" marT="62620" marB="62620" anchor="ctr">
                    <a:solidFill>
                      <a:schemeClr val="bg1">
                        <a:lumMod val="85000"/>
                      </a:schemeClr>
                    </a:solidFill>
                  </a:tcPr>
                </a:tc>
                <a:tc>
                  <a:txBody>
                    <a:bodyPr/>
                    <a:lstStyle/>
                    <a:p>
                      <a:pPr algn="ctr"/>
                      <a:r>
                        <a:rPr lang="en-GB" sz="1100" noProof="0" dirty="0">
                          <a:solidFill>
                            <a:schemeClr val="tx1"/>
                          </a:solidFill>
                        </a:rPr>
                        <a:t>49.424</a:t>
                      </a:r>
                    </a:p>
                  </a:txBody>
                  <a:tcPr marL="125284" marR="125284" marT="62641" marB="62641" anchor="ctr">
                    <a:solidFill>
                      <a:schemeClr val="bg1">
                        <a:lumMod val="85000"/>
                      </a:schemeClr>
                    </a:solidFill>
                  </a:tcPr>
                </a:tc>
                <a:tc>
                  <a:txBody>
                    <a:bodyPr/>
                    <a:lstStyle/>
                    <a:p>
                      <a:pPr algn="ctr"/>
                      <a:r>
                        <a:rPr lang="fr-FR" sz="1100" noProof="0" dirty="0">
                          <a:solidFill>
                            <a:schemeClr val="tx1"/>
                          </a:solidFill>
                        </a:rPr>
                        <a:t>5.535</a:t>
                      </a:r>
                      <a:endParaRPr lang="en-GB" sz="1100" noProof="0" dirty="0">
                        <a:solidFill>
                          <a:schemeClr val="tx1"/>
                        </a:solidFill>
                      </a:endParaRPr>
                    </a:p>
                  </a:txBody>
                  <a:tcPr marL="125284" marR="125284" marT="62641" marB="62641"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2" name="Word4690"/>
          <p:cNvGraphicFramePr>
            <a:graphicFrameLocks noChangeAspect="1"/>
          </p:cNvGraphicFramePr>
          <p:nvPr/>
        </p:nvGraphicFramePr>
        <p:xfrm>
          <a:off x="1399040" y="6676728"/>
          <a:ext cx="9174139" cy="232834"/>
        </p:xfrm>
        <a:graphic>
          <a:graphicData uri="http://schemas.openxmlformats.org/presentationml/2006/ole">
            <mc:AlternateContent xmlns:mc="http://schemas.openxmlformats.org/markup-compatibility/2006">
              <mc:Choice xmlns:v="urn:schemas-microsoft-com:vml" Requires="v">
                <p:oleObj name="Document" r:id="rId4" imgW="6692400" imgH="170640" progId="Word.Document.12">
                  <p:embed/>
                </p:oleObj>
              </mc:Choice>
              <mc:Fallback>
                <p:oleObj name="Document" r:id="rId4" imgW="6692400" imgH="170640" progId="Word.Document.12">
                  <p:embed/>
                  <p:pic>
                    <p:nvPicPr>
                      <p:cNvPr id="22" name="Word4690"/>
                      <p:cNvPicPr>
                        <a:picLocks noChangeAspect="1"/>
                      </p:cNvPicPr>
                      <p:nvPr/>
                    </p:nvPicPr>
                    <p:blipFill>
                      <a:blip r:embed="rId5"/>
                      <a:stretch>
                        <a:fillRect/>
                      </a:stretch>
                    </p:blipFill>
                    <p:spPr>
                      <a:xfrm>
                        <a:off x="1399040" y="6676728"/>
                        <a:ext cx="9174139" cy="232834"/>
                      </a:xfrm>
                      <a:prstGeom prst="rect">
                        <a:avLst/>
                      </a:prstGeom>
                    </p:spPr>
                  </p:pic>
                </p:oleObj>
              </mc:Fallback>
            </mc:AlternateContent>
          </a:graphicData>
        </a:graphic>
      </p:graphicFrame>
      <p:sp>
        <p:nvSpPr>
          <p:cNvPr id="47" name="ZoneTexte 4">
            <a:extLst>
              <a:ext uri="{FF2B5EF4-FFF2-40B4-BE49-F238E27FC236}">
                <a16:creationId xmlns:a16="http://schemas.microsoft.com/office/drawing/2014/main" id="{45E980A2-BF8A-46E6-B825-A0AC5AE58BED}"/>
              </a:ext>
            </a:extLst>
          </p:cNvPr>
          <p:cNvSpPr txBox="1"/>
          <p:nvPr/>
        </p:nvSpPr>
        <p:spPr>
          <a:xfrm>
            <a:off x="456493" y="4336603"/>
            <a:ext cx="2733532" cy="238789"/>
          </a:xfrm>
          <a:prstGeom prst="rect">
            <a:avLst/>
          </a:prstGeom>
          <a:noFill/>
        </p:spPr>
        <p:txBody>
          <a:bodyPr wrap="square" lIns="0" tIns="0" rIns="0" bIns="0" rtlCol="0">
            <a:noAutofit/>
          </a:bodyPr>
          <a:lstStyle/>
          <a:p>
            <a:pPr marL="0" marR="0" lvl="0" indent="0" algn="l" defTabSz="803084" rtl="0" eaLnBrk="1" fontAlgn="auto" latinLnBrk="0" hangingPunct="1">
              <a:lnSpc>
                <a:spcPct val="100000"/>
              </a:lnSpc>
              <a:spcBef>
                <a:spcPts val="0"/>
              </a:spcBef>
              <a:spcAft>
                <a:spcPts val="0"/>
              </a:spcAft>
              <a:buClrTx/>
              <a:buSzTx/>
              <a:buFontTx/>
              <a:buNone/>
              <a:tabLst/>
              <a:defRPr/>
            </a:pPr>
            <a:r>
              <a:rPr kumimoji="0" lang="en-GB" sz="1097" b="0" i="0" u="none" strike="noStrike" kern="1200" cap="none" spc="0" normalizeH="0" baseline="0" noProof="0" dirty="0" err="1">
                <a:ln>
                  <a:noFill/>
                </a:ln>
                <a:solidFill>
                  <a:prstClr val="black"/>
                </a:solidFill>
                <a:effectLst/>
                <a:uLnTx/>
                <a:uFillTx/>
                <a:latin typeface="Gotham Light"/>
                <a:ea typeface="+mn-ea"/>
                <a:cs typeface="Gotham Light"/>
              </a:rPr>
              <a:t>Marktkapitalisierung</a:t>
            </a:r>
            <a:r>
              <a:rPr kumimoji="0" lang="en-GB" sz="1097" b="0" i="0" u="none" strike="noStrike" kern="1200" cap="none" spc="0" normalizeH="0" baseline="0" noProof="0" dirty="0">
                <a:ln>
                  <a:noFill/>
                </a:ln>
                <a:solidFill>
                  <a:prstClr val="black"/>
                </a:solidFill>
                <a:effectLst/>
                <a:uLnTx/>
                <a:uFillTx/>
                <a:latin typeface="Gotham Light"/>
                <a:ea typeface="+mn-ea"/>
                <a:cs typeface="Gotham Light"/>
              </a:rPr>
              <a:t> (EUR, %)</a:t>
            </a:r>
          </a:p>
        </p:txBody>
      </p:sp>
      <p:sp>
        <p:nvSpPr>
          <p:cNvPr id="4" name="Rectangle 4">
            <a:extLst>
              <a:ext uri="{FF2B5EF4-FFF2-40B4-BE49-F238E27FC236}">
                <a16:creationId xmlns:a16="http://schemas.microsoft.com/office/drawing/2014/main" id="{3831589C-6045-132F-8406-BDA7527D2327}"/>
              </a:ext>
            </a:extLst>
          </p:cNvPr>
          <p:cNvSpPr/>
          <p:nvPr/>
        </p:nvSpPr>
        <p:spPr>
          <a:xfrm>
            <a:off x="725" y="544265"/>
            <a:ext cx="11281555" cy="720951"/>
          </a:xfrm>
          <a:custGeom>
            <a:avLst/>
            <a:gdLst>
              <a:gd name="connsiteX0" fmla="*/ 0 w 10755086"/>
              <a:gd name="connsiteY0" fmla="*/ 0 h 2265550"/>
              <a:gd name="connsiteX1" fmla="*/ 10755086 w 10755086"/>
              <a:gd name="connsiteY1" fmla="*/ 0 h 2265550"/>
              <a:gd name="connsiteX2" fmla="*/ 10755086 w 10755086"/>
              <a:gd name="connsiteY2" fmla="*/ 2265550 h 2265550"/>
              <a:gd name="connsiteX3" fmla="*/ 0 w 10755086"/>
              <a:gd name="connsiteY3" fmla="*/ 2265550 h 2265550"/>
              <a:gd name="connsiteX4" fmla="*/ 0 w 10755086"/>
              <a:gd name="connsiteY4" fmla="*/ 0 h 2265550"/>
              <a:gd name="connsiteX0" fmla="*/ 0 w 10755086"/>
              <a:gd name="connsiteY0" fmla="*/ 0 h 2265550"/>
              <a:gd name="connsiteX1" fmla="*/ 10755086 w 10755086"/>
              <a:gd name="connsiteY1" fmla="*/ 0 h 2265550"/>
              <a:gd name="connsiteX2" fmla="*/ 9814560 w 10755086"/>
              <a:gd name="connsiteY2" fmla="*/ 2265550 h 2265550"/>
              <a:gd name="connsiteX3" fmla="*/ 0 w 10755086"/>
              <a:gd name="connsiteY3" fmla="*/ 2265550 h 2265550"/>
              <a:gd name="connsiteX4" fmla="*/ 0 w 10755086"/>
              <a:gd name="connsiteY4" fmla="*/ 0 h 2265550"/>
              <a:gd name="connsiteX0" fmla="*/ 0 w 10175330"/>
              <a:gd name="connsiteY0" fmla="*/ 0 h 2265550"/>
              <a:gd name="connsiteX1" fmla="*/ 10175330 w 10175330"/>
              <a:gd name="connsiteY1" fmla="*/ 40953 h 2265550"/>
              <a:gd name="connsiteX2" fmla="*/ 9814560 w 10175330"/>
              <a:gd name="connsiteY2" fmla="*/ 2265550 h 2265550"/>
              <a:gd name="connsiteX3" fmla="*/ 0 w 10175330"/>
              <a:gd name="connsiteY3" fmla="*/ 2265550 h 2265550"/>
              <a:gd name="connsiteX4" fmla="*/ 0 w 10175330"/>
              <a:gd name="connsiteY4" fmla="*/ 0 h 2265550"/>
              <a:gd name="connsiteX0" fmla="*/ 0 w 10651369"/>
              <a:gd name="connsiteY0" fmla="*/ 0 h 2265550"/>
              <a:gd name="connsiteX1" fmla="*/ 10651369 w 10651369"/>
              <a:gd name="connsiteY1" fmla="*/ 57338 h 2265550"/>
              <a:gd name="connsiteX2" fmla="*/ 9814560 w 10651369"/>
              <a:gd name="connsiteY2" fmla="*/ 2265550 h 2265550"/>
              <a:gd name="connsiteX3" fmla="*/ 0 w 10651369"/>
              <a:gd name="connsiteY3" fmla="*/ 2265550 h 2265550"/>
              <a:gd name="connsiteX4" fmla="*/ 0 w 10651369"/>
              <a:gd name="connsiteY4" fmla="*/ 0 h 2265550"/>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24585 h 2290135"/>
              <a:gd name="connsiteX1" fmla="*/ 10671203 w 10671203"/>
              <a:gd name="connsiteY1" fmla="*/ 0 h 2290135"/>
              <a:gd name="connsiteX2" fmla="*/ 9814560 w 10671203"/>
              <a:gd name="connsiteY2" fmla="*/ 2290135 h 2290135"/>
              <a:gd name="connsiteX3" fmla="*/ 0 w 10671203"/>
              <a:gd name="connsiteY3" fmla="*/ 2290135 h 2290135"/>
              <a:gd name="connsiteX4" fmla="*/ 0 w 10671203"/>
              <a:gd name="connsiteY4" fmla="*/ 24585 h 2290135"/>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0 h 2265550"/>
              <a:gd name="connsiteX1" fmla="*/ 10671203 w 10671203"/>
              <a:gd name="connsiteY1" fmla="*/ 8185 h 2265550"/>
              <a:gd name="connsiteX2" fmla="*/ 9814560 w 10671203"/>
              <a:gd name="connsiteY2" fmla="*/ 2265550 h 2265550"/>
              <a:gd name="connsiteX3" fmla="*/ 0 w 10671203"/>
              <a:gd name="connsiteY3" fmla="*/ 2265550 h 2265550"/>
              <a:gd name="connsiteX4" fmla="*/ 0 w 10671203"/>
              <a:gd name="connsiteY4" fmla="*/ 0 h 226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203" h="2265550">
                <a:moveTo>
                  <a:pt x="0" y="0"/>
                </a:moveTo>
                <a:lnTo>
                  <a:pt x="10671203" y="8185"/>
                </a:lnTo>
                <a:lnTo>
                  <a:pt x="9814560" y="2265550"/>
                </a:lnTo>
                <a:lnTo>
                  <a:pt x="0" y="22655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43698" marR="0" lvl="0" indent="0" algn="l" defTabSz="802868" rtl="0" eaLnBrk="1" fontAlgn="auto" latinLnBrk="0" hangingPunct="1">
              <a:lnSpc>
                <a:spcPts val="2699"/>
              </a:lnSpc>
              <a:spcBef>
                <a:spcPts val="0"/>
              </a:spcBef>
              <a:spcAft>
                <a:spcPts val="0"/>
              </a:spcAft>
              <a:buClrTx/>
              <a:buSzTx/>
              <a:buFontTx/>
              <a:buNone/>
              <a:tabLst/>
              <a:defRPr/>
            </a:pP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Comgest’s</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Europäische</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Aktienstrategien</a:t>
            </a:r>
            <a:endPar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endParaRPr>
          </a:p>
        </p:txBody>
      </p:sp>
      <p:pic>
        <p:nvPicPr>
          <p:cNvPr id="7" name="Picture 6">
            <a:extLst>
              <a:ext uri="{FF2B5EF4-FFF2-40B4-BE49-F238E27FC236}">
                <a16:creationId xmlns:a16="http://schemas.microsoft.com/office/drawing/2014/main" id="{1D590999-5DF4-87F8-A4D3-E631B2663BE2}"/>
              </a:ext>
            </a:extLst>
          </p:cNvPr>
          <p:cNvPicPr>
            <a:picLocks noChangeAspect="1"/>
          </p:cNvPicPr>
          <p:nvPr/>
        </p:nvPicPr>
        <p:blipFill>
          <a:blip r:embed="rId6"/>
          <a:stretch>
            <a:fillRect/>
          </a:stretch>
        </p:blipFill>
        <p:spPr>
          <a:xfrm>
            <a:off x="420303" y="4630850"/>
            <a:ext cx="2110012" cy="480163"/>
          </a:xfrm>
          <a:prstGeom prst="rect">
            <a:avLst/>
          </a:prstGeom>
        </p:spPr>
      </p:pic>
      <p:sp>
        <p:nvSpPr>
          <p:cNvPr id="13" name="ZoneTexte 3">
            <a:extLst>
              <a:ext uri="{FF2B5EF4-FFF2-40B4-BE49-F238E27FC236}">
                <a16:creationId xmlns:a16="http://schemas.microsoft.com/office/drawing/2014/main" id="{9EE2EECF-3C24-364B-DDE2-8DE165A0F962}"/>
              </a:ext>
            </a:extLst>
          </p:cNvPr>
          <p:cNvSpPr txBox="1"/>
          <p:nvPr/>
        </p:nvSpPr>
        <p:spPr>
          <a:xfrm>
            <a:off x="337609" y="5699771"/>
            <a:ext cx="10880724" cy="647660"/>
          </a:xfrm>
          <a:prstGeom prst="rect">
            <a:avLst/>
          </a:prstGeom>
          <a:noFill/>
        </p:spPr>
        <p:txBody>
          <a:bodyPr wrap="square" lIns="0" tIns="0" rIns="0" bIns="0" rtlCol="0" anchor="b">
            <a:noAutofit/>
          </a:bodyPr>
          <a:lstStyle/>
          <a:p>
            <a:pPr marL="0" marR="0" lvl="0" indent="0" algn="l" defTabSz="914281" rtl="0" eaLnBrk="1" fontAlgn="auto" latinLnBrk="0" hangingPunct="1">
              <a:lnSpc>
                <a:spcPts val="96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Quellen: Comgest / </a:t>
            </a:r>
            <a:r>
              <a:rPr kumimoji="0" lang="de-DE" sz="800" b="0" i="0" u="none" strike="noStrike" kern="1200" cap="none" spc="0" normalizeH="0" baseline="0" noProof="0" dirty="0" err="1">
                <a:ln>
                  <a:noFill/>
                </a:ln>
                <a:solidFill>
                  <a:srgbClr val="575757"/>
                </a:solidFill>
                <a:effectLst/>
                <a:uLnTx/>
                <a:uFillTx/>
                <a:latin typeface="Gotham Light" pitchFamily="50" charset="0"/>
                <a:ea typeface="+mn-ea"/>
                <a:cs typeface="Gotham Light" pitchFamily="50" charset="0"/>
              </a:rPr>
              <a:t>FactSet</a:t>
            </a:r>
            <a:r>
              <a:rPr kumimoji="0" lang="de-DE"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 Finanzdaten und Analysen, Daten in EUR zum 31-Okt-2022.*Betriebsergebnismarge NTM. **EPS 5YR ist eine Schätzung von Comgest und kann von anderen hierin enthaltenen Schätzungen abweichen, die auf dem </a:t>
            </a:r>
            <a:r>
              <a:rPr kumimoji="0" lang="de-DE" sz="800" b="0" i="0" u="none" strike="noStrike" kern="1200" cap="none" spc="0" normalizeH="0" baseline="0" noProof="0" dirty="0" err="1">
                <a:ln>
                  <a:noFill/>
                </a:ln>
                <a:solidFill>
                  <a:srgbClr val="575757"/>
                </a:solidFill>
                <a:effectLst/>
                <a:uLnTx/>
                <a:uFillTx/>
                <a:latin typeface="Gotham Light" pitchFamily="50" charset="0"/>
                <a:ea typeface="+mn-ea"/>
                <a:cs typeface="Gotham Light" pitchFamily="50" charset="0"/>
              </a:rPr>
              <a:t>Factset</a:t>
            </a:r>
            <a:r>
              <a:rPr kumimoji="0" lang="de-DE"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-Konsens beruhen. Die Ergebnisse sind nicht indikativ für die zukünftigen Ergebnisse. Die Konsolidierung des EPS auf Portfolioebene wird zu jedem Zeitpunkt von der durchschnittlichen Anzahl der im Portfolio gehaltenen Aktien abgeleitet. Der Portfoliopreis stellt die nach Marktkapitalisierung gewichtete Entwicklung dieser Aktien dar und spiegelt nicht die tatsächliche Wertentwicklung des Portfolios wider, wie sie durch die NAV-</a:t>
            </a:r>
            <a:r>
              <a:rPr kumimoji="0" lang="de-DE" sz="800" b="0" i="0" u="none" strike="noStrike" kern="1200" cap="none" spc="0" normalizeH="0" baseline="0" noProof="0" dirty="0" err="1">
                <a:ln>
                  <a:noFill/>
                </a:ln>
                <a:solidFill>
                  <a:srgbClr val="575757"/>
                </a:solidFill>
                <a:effectLst/>
                <a:uLnTx/>
                <a:uFillTx/>
                <a:latin typeface="Gotham Light" pitchFamily="50" charset="0"/>
                <a:ea typeface="+mn-ea"/>
                <a:cs typeface="Gotham Light" pitchFamily="50" charset="0"/>
              </a:rPr>
              <a:t>to</a:t>
            </a:r>
            <a:r>
              <a:rPr kumimoji="0" lang="de-DE"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-NAV-Variation gemessen wird. Die EPS-Konsensschätzungen stammen von </a:t>
            </a:r>
            <a:r>
              <a:rPr kumimoji="0" lang="de-DE" sz="800" b="0" i="0" u="none" strike="noStrike" kern="1200" cap="none" spc="0" normalizeH="0" baseline="0" noProof="0" dirty="0" err="1">
                <a:ln>
                  <a:noFill/>
                </a:ln>
                <a:solidFill>
                  <a:srgbClr val="575757"/>
                </a:solidFill>
                <a:effectLst/>
                <a:uLnTx/>
                <a:uFillTx/>
                <a:latin typeface="Gotham Light" pitchFamily="50" charset="0"/>
                <a:ea typeface="+mn-ea"/>
                <a:cs typeface="Gotham Light" pitchFamily="50" charset="0"/>
              </a:rPr>
              <a:t>FactSet</a:t>
            </a:r>
            <a:r>
              <a:rPr kumimoji="0" lang="de-DE"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 Die Konsensschätzungen stimmen möglicherweise nicht mit den internen Schätzungen von Comgest überein, und die Anleger sollten sich bewusst sein, dass diese Zahlen nur zu Informationszwecken bereitgestellt werden. Comgest übernimmt keine Verantwortung für Diskrepanzen, die zwischen den geschätzten Zahlen und den in den kommenden Monaten veröffentlichten Marktdaten auftreten können. </a:t>
            </a:r>
            <a:endParaRPr kumimoji="0" lang="en-GB"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endParaRPr>
          </a:p>
        </p:txBody>
      </p:sp>
      <p:graphicFrame>
        <p:nvGraphicFramePr>
          <p:cNvPr id="14" name="Chart214949">
            <a:extLst>
              <a:ext uri="{FF2B5EF4-FFF2-40B4-BE49-F238E27FC236}">
                <a16:creationId xmlns:a16="http://schemas.microsoft.com/office/drawing/2014/main" id="{47491CB7-780B-9979-332F-9062D729C281}"/>
              </a:ext>
            </a:extLst>
          </p:cNvPr>
          <p:cNvGraphicFramePr/>
          <p:nvPr/>
        </p:nvGraphicFramePr>
        <p:xfrm>
          <a:off x="3050977" y="3892377"/>
          <a:ext cx="1731088" cy="22490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214949">
            <a:extLst>
              <a:ext uri="{FF2B5EF4-FFF2-40B4-BE49-F238E27FC236}">
                <a16:creationId xmlns:a16="http://schemas.microsoft.com/office/drawing/2014/main" id="{87C138A2-F846-E39A-6650-DE7A42F137E0}"/>
              </a:ext>
            </a:extLst>
          </p:cNvPr>
          <p:cNvGraphicFramePr/>
          <p:nvPr/>
        </p:nvGraphicFramePr>
        <p:xfrm>
          <a:off x="4780921" y="3892377"/>
          <a:ext cx="1731088" cy="22490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214949">
            <a:extLst>
              <a:ext uri="{FF2B5EF4-FFF2-40B4-BE49-F238E27FC236}">
                <a16:creationId xmlns:a16="http://schemas.microsoft.com/office/drawing/2014/main" id="{3B337413-D321-25C0-43AC-242BE3BC2AF7}"/>
              </a:ext>
            </a:extLst>
          </p:cNvPr>
          <p:cNvGraphicFramePr/>
          <p:nvPr>
            <p:extLst>
              <p:ext uri="{D42A27DB-BD31-4B8C-83A1-F6EECF244321}">
                <p14:modId xmlns:p14="http://schemas.microsoft.com/office/powerpoint/2010/main" val="2083478763"/>
              </p:ext>
            </p:extLst>
          </p:nvPr>
        </p:nvGraphicFramePr>
        <p:xfrm>
          <a:off x="6505608" y="3892377"/>
          <a:ext cx="1731088" cy="22490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214949">
            <a:extLst>
              <a:ext uri="{FF2B5EF4-FFF2-40B4-BE49-F238E27FC236}">
                <a16:creationId xmlns:a16="http://schemas.microsoft.com/office/drawing/2014/main" id="{40655287-8FEA-1003-15D2-D04194E2B62E}"/>
              </a:ext>
            </a:extLst>
          </p:cNvPr>
          <p:cNvGraphicFramePr/>
          <p:nvPr>
            <p:extLst>
              <p:ext uri="{D42A27DB-BD31-4B8C-83A1-F6EECF244321}">
                <p14:modId xmlns:p14="http://schemas.microsoft.com/office/powerpoint/2010/main" val="467417526"/>
              </p:ext>
            </p:extLst>
          </p:nvPr>
        </p:nvGraphicFramePr>
        <p:xfrm>
          <a:off x="8227620" y="3892376"/>
          <a:ext cx="1731088" cy="2249063"/>
        </p:xfrm>
        <a:graphic>
          <a:graphicData uri="http://schemas.openxmlformats.org/drawingml/2006/chart">
            <c:chart xmlns:c="http://schemas.openxmlformats.org/drawingml/2006/chart" xmlns:r="http://schemas.openxmlformats.org/officeDocument/2006/relationships" r:id="rId10"/>
          </a:graphicData>
        </a:graphic>
      </p:graphicFrame>
      <p:sp>
        <p:nvSpPr>
          <p:cNvPr id="2" name="Textfeld 1">
            <a:extLst>
              <a:ext uri="{FF2B5EF4-FFF2-40B4-BE49-F238E27FC236}">
                <a16:creationId xmlns:a16="http://schemas.microsoft.com/office/drawing/2014/main" id="{EA9BA1E2-52CC-EACE-FCCF-DBBE97DA48CB}"/>
              </a:ext>
            </a:extLst>
          </p:cNvPr>
          <p:cNvSpPr txBox="1"/>
          <p:nvPr/>
        </p:nvSpPr>
        <p:spPr>
          <a:xfrm>
            <a:off x="563033" y="4681473"/>
            <a:ext cx="557495" cy="189458"/>
          </a:xfrm>
          <a:prstGeom prst="rect">
            <a:avLst/>
          </a:prstGeom>
          <a:solidFill>
            <a:schemeClr val="bg1"/>
          </a:solidFill>
        </p:spPr>
        <p:txBody>
          <a:bodyPr wrap="square" lIns="0" tIns="0" rIns="0" bIns="0" rtlCol="0">
            <a:noAutofit/>
          </a:bodyPr>
          <a:lstStyle/>
          <a:p>
            <a:r>
              <a:rPr lang="de-DE" sz="1100" dirty="0">
                <a:solidFill>
                  <a:srgbClr val="575757"/>
                </a:solidFill>
                <a:latin typeface="Gotham Book" pitchFamily="50" charset="0"/>
                <a:cs typeface="Gotham Book" pitchFamily="50" charset="0"/>
              </a:rPr>
              <a:t>0-1 Mrd.</a:t>
            </a:r>
          </a:p>
        </p:txBody>
      </p:sp>
      <p:sp>
        <p:nvSpPr>
          <p:cNvPr id="3" name="Textfeld 2">
            <a:extLst>
              <a:ext uri="{FF2B5EF4-FFF2-40B4-BE49-F238E27FC236}">
                <a16:creationId xmlns:a16="http://schemas.microsoft.com/office/drawing/2014/main" id="{9FE7076E-B31B-D015-2836-797B5F05F15C}"/>
              </a:ext>
            </a:extLst>
          </p:cNvPr>
          <p:cNvSpPr txBox="1"/>
          <p:nvPr/>
        </p:nvSpPr>
        <p:spPr>
          <a:xfrm>
            <a:off x="1291573" y="4681473"/>
            <a:ext cx="557495" cy="189458"/>
          </a:xfrm>
          <a:prstGeom prst="rect">
            <a:avLst/>
          </a:prstGeom>
          <a:solidFill>
            <a:schemeClr val="bg1"/>
          </a:solidFill>
        </p:spPr>
        <p:txBody>
          <a:bodyPr wrap="square" lIns="0" tIns="0" rIns="0" bIns="0" rtlCol="0">
            <a:noAutofit/>
          </a:bodyPr>
          <a:lstStyle/>
          <a:p>
            <a:r>
              <a:rPr lang="de-DE" sz="1100" dirty="0">
                <a:solidFill>
                  <a:srgbClr val="575757"/>
                </a:solidFill>
                <a:latin typeface="Gotham Book" pitchFamily="50" charset="0"/>
                <a:cs typeface="Gotham Book" pitchFamily="50" charset="0"/>
              </a:rPr>
              <a:t>1-5 Mrd.</a:t>
            </a:r>
          </a:p>
        </p:txBody>
      </p:sp>
      <p:sp>
        <p:nvSpPr>
          <p:cNvPr id="5" name="Textfeld 4">
            <a:extLst>
              <a:ext uri="{FF2B5EF4-FFF2-40B4-BE49-F238E27FC236}">
                <a16:creationId xmlns:a16="http://schemas.microsoft.com/office/drawing/2014/main" id="{F5A04AFB-61A9-0F2B-FF0F-6DE21D4311FF}"/>
              </a:ext>
            </a:extLst>
          </p:cNvPr>
          <p:cNvSpPr txBox="1"/>
          <p:nvPr/>
        </p:nvSpPr>
        <p:spPr>
          <a:xfrm>
            <a:off x="1982016" y="4681473"/>
            <a:ext cx="691029" cy="189458"/>
          </a:xfrm>
          <a:prstGeom prst="rect">
            <a:avLst/>
          </a:prstGeom>
          <a:solidFill>
            <a:schemeClr val="bg1"/>
          </a:solidFill>
        </p:spPr>
        <p:txBody>
          <a:bodyPr wrap="square" lIns="0" tIns="0" rIns="0" bIns="0" rtlCol="0">
            <a:noAutofit/>
          </a:bodyPr>
          <a:lstStyle/>
          <a:p>
            <a:r>
              <a:rPr lang="de-DE" sz="1100" dirty="0">
                <a:solidFill>
                  <a:srgbClr val="575757"/>
                </a:solidFill>
                <a:latin typeface="Gotham Book" pitchFamily="50" charset="0"/>
                <a:cs typeface="Gotham Book" pitchFamily="50" charset="0"/>
              </a:rPr>
              <a:t>5-8 Mrd.</a:t>
            </a:r>
          </a:p>
        </p:txBody>
      </p:sp>
      <p:sp>
        <p:nvSpPr>
          <p:cNvPr id="6" name="Textfeld 5">
            <a:extLst>
              <a:ext uri="{FF2B5EF4-FFF2-40B4-BE49-F238E27FC236}">
                <a16:creationId xmlns:a16="http://schemas.microsoft.com/office/drawing/2014/main" id="{EDAB5437-A56B-9138-544D-93744F6214E2}"/>
              </a:ext>
            </a:extLst>
          </p:cNvPr>
          <p:cNvSpPr txBox="1"/>
          <p:nvPr/>
        </p:nvSpPr>
        <p:spPr>
          <a:xfrm>
            <a:off x="563033" y="4920007"/>
            <a:ext cx="630767" cy="189458"/>
          </a:xfrm>
          <a:prstGeom prst="rect">
            <a:avLst/>
          </a:prstGeom>
          <a:solidFill>
            <a:schemeClr val="bg1"/>
          </a:solidFill>
        </p:spPr>
        <p:txBody>
          <a:bodyPr wrap="square" lIns="0" tIns="0" rIns="0" bIns="0" rtlCol="0">
            <a:noAutofit/>
          </a:bodyPr>
          <a:lstStyle/>
          <a:p>
            <a:r>
              <a:rPr lang="de-DE" sz="1100" dirty="0">
                <a:solidFill>
                  <a:srgbClr val="575757"/>
                </a:solidFill>
                <a:latin typeface="Gotham Book" pitchFamily="50" charset="0"/>
                <a:cs typeface="Gotham Book" pitchFamily="50" charset="0"/>
              </a:rPr>
              <a:t>10-30 Mrd.</a:t>
            </a:r>
          </a:p>
        </p:txBody>
      </p:sp>
      <p:sp>
        <p:nvSpPr>
          <p:cNvPr id="8" name="Textfeld 7">
            <a:extLst>
              <a:ext uri="{FF2B5EF4-FFF2-40B4-BE49-F238E27FC236}">
                <a16:creationId xmlns:a16="http://schemas.microsoft.com/office/drawing/2014/main" id="{69150209-B3A1-E74F-BB74-049587E57815}"/>
              </a:ext>
            </a:extLst>
          </p:cNvPr>
          <p:cNvSpPr txBox="1"/>
          <p:nvPr/>
        </p:nvSpPr>
        <p:spPr>
          <a:xfrm>
            <a:off x="1276489" y="4915257"/>
            <a:ext cx="806311" cy="480163"/>
          </a:xfrm>
          <a:prstGeom prst="rect">
            <a:avLst/>
          </a:prstGeom>
          <a:solidFill>
            <a:schemeClr val="bg1"/>
          </a:solidFill>
        </p:spPr>
        <p:txBody>
          <a:bodyPr wrap="square" lIns="0" tIns="0" rIns="0" bIns="0" rtlCol="0">
            <a:noAutofit/>
          </a:bodyPr>
          <a:lstStyle/>
          <a:p>
            <a:r>
              <a:rPr lang="de-DE" sz="1100" dirty="0">
                <a:solidFill>
                  <a:srgbClr val="575757"/>
                </a:solidFill>
                <a:latin typeface="Gotham Book" pitchFamily="50" charset="0"/>
                <a:cs typeface="Gotham Book" pitchFamily="50" charset="0"/>
              </a:rPr>
              <a:t>30+Mrd.</a:t>
            </a:r>
          </a:p>
        </p:txBody>
      </p:sp>
    </p:spTree>
    <p:custDataLst>
      <p:tags r:id="rId1"/>
    </p:custDataLst>
    <p:extLst>
      <p:ext uri="{BB962C8B-B14F-4D97-AF65-F5344CB8AC3E}">
        <p14:creationId xmlns:p14="http://schemas.microsoft.com/office/powerpoint/2010/main" val="423026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25BD4E29-F81A-4568-9C02-B2D4F395A72A}"/>
              </a:ext>
            </a:extLst>
          </p:cNvPr>
          <p:cNvSpPr txBox="1"/>
          <p:nvPr/>
        </p:nvSpPr>
        <p:spPr>
          <a:xfrm>
            <a:off x="-15148" y="1757595"/>
            <a:ext cx="12222295" cy="38388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defPPr>
              <a:defRPr lang="fr-FR"/>
            </a:defPPr>
            <a:lvl1pPr>
              <a:defRPr>
                <a:solidFill>
                  <a:schemeClr val="lt1"/>
                </a:solidFill>
              </a:defRPr>
            </a:lvl1pPr>
            <a:lvl2pPr marL="1227435" lvl="1" defTabSz="914340">
              <a:spcAft>
                <a:spcPts val="1200"/>
              </a:spcAft>
              <a:defRPr sz="1919">
                <a:solidFill>
                  <a:srgbClr val="575757"/>
                </a:solidFill>
                <a:latin typeface="Gotham Medium" pitchFamily="50" charset="0"/>
                <a:cs typeface="Gotham Medium" pitchFamily="50"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spcBef>
                <a:spcPts val="600"/>
              </a:spcBef>
              <a:spcAft>
                <a:spcPts val="600"/>
              </a:spcAft>
              <a:buFont typeface="Wingdings" panose="05000000000000000000" pitchFamily="2" charset="2"/>
              <a:buChar char="§"/>
            </a:pPr>
            <a:r>
              <a:rPr lang="de-DE" sz="1600" dirty="0">
                <a:solidFill>
                  <a:schemeClr val="tx1"/>
                </a:solidFill>
                <a:cs typeface="Gotham Bold" pitchFamily="50" charset="0"/>
              </a:rPr>
              <a:t>Performance im Jahr 2022 durch </a:t>
            </a:r>
            <a:r>
              <a:rPr lang="de-DE" sz="1600" dirty="0">
                <a:solidFill>
                  <a:schemeClr val="tx1"/>
                </a:solidFill>
                <a:latin typeface="Gotham Bold" pitchFamily="50" charset="0"/>
                <a:cs typeface="Gotham Bold" pitchFamily="50" charset="0"/>
              </a:rPr>
              <a:t>starken Bewertungsrückgang bei Wachstumswerten </a:t>
            </a:r>
            <a:r>
              <a:rPr lang="de-DE" sz="1600" dirty="0">
                <a:solidFill>
                  <a:schemeClr val="tx1"/>
                </a:solidFill>
                <a:cs typeface="Gotham Bold" pitchFamily="50" charset="0"/>
              </a:rPr>
              <a:t>getrieben</a:t>
            </a:r>
          </a:p>
          <a:p>
            <a:pPr marL="285750" indent="-285750">
              <a:spcBef>
                <a:spcPts val="600"/>
              </a:spcBef>
              <a:spcAft>
                <a:spcPts val="600"/>
              </a:spcAft>
              <a:buFont typeface="Wingdings" panose="05000000000000000000" pitchFamily="2" charset="2"/>
              <a:buChar char="§"/>
            </a:pPr>
            <a:endParaRPr lang="de-DE" sz="1600" dirty="0">
              <a:solidFill>
                <a:schemeClr val="tx1"/>
              </a:solidFill>
              <a:cs typeface="Gotham Bold" pitchFamily="50" charset="0"/>
            </a:endParaRPr>
          </a:p>
          <a:p>
            <a:pPr marL="285750" indent="-285750">
              <a:spcBef>
                <a:spcPts val="600"/>
              </a:spcBef>
              <a:spcAft>
                <a:spcPts val="600"/>
              </a:spcAft>
              <a:buFont typeface="Wingdings" panose="05000000000000000000" pitchFamily="2" charset="2"/>
              <a:buChar char="§"/>
            </a:pPr>
            <a:r>
              <a:rPr lang="de-DE" sz="1600" dirty="0">
                <a:solidFill>
                  <a:schemeClr val="tx1"/>
                </a:solidFill>
                <a:cs typeface="Gotham Bold" pitchFamily="50" charset="0"/>
              </a:rPr>
              <a:t>Das </a:t>
            </a:r>
            <a:r>
              <a:rPr lang="de-DE" sz="1600" dirty="0">
                <a:solidFill>
                  <a:schemeClr val="tx1"/>
                </a:solidFill>
                <a:latin typeface="Gotham Bold" pitchFamily="50" charset="0"/>
                <a:cs typeface="Gotham Bold" pitchFamily="50" charset="0"/>
              </a:rPr>
              <a:t>Gewinnwachstum</a:t>
            </a:r>
            <a:r>
              <a:rPr lang="de-DE" sz="1600" dirty="0">
                <a:solidFill>
                  <a:schemeClr val="tx1"/>
                </a:solidFill>
                <a:cs typeface="Gotham Bold" pitchFamily="50" charset="0"/>
              </a:rPr>
              <a:t> war 2022 bis heute </a:t>
            </a:r>
            <a:r>
              <a:rPr lang="de-DE" sz="1600" dirty="0">
                <a:solidFill>
                  <a:schemeClr val="tx1"/>
                </a:solidFill>
                <a:latin typeface="Gotham Bold" pitchFamily="50" charset="0"/>
                <a:cs typeface="Gotham Bold" pitchFamily="50" charset="0"/>
              </a:rPr>
              <a:t>stark</a:t>
            </a:r>
            <a:r>
              <a:rPr lang="de-DE" sz="1600" b="1" dirty="0">
                <a:solidFill>
                  <a:schemeClr val="tx1"/>
                </a:solidFill>
                <a:cs typeface="Gotham Bold" pitchFamily="50" charset="0"/>
              </a:rPr>
              <a:t> </a:t>
            </a:r>
            <a:r>
              <a:rPr lang="de-DE" sz="1600" dirty="0">
                <a:solidFill>
                  <a:schemeClr val="tx1"/>
                </a:solidFill>
                <a:cs typeface="Gotham Bold" pitchFamily="50" charset="0"/>
              </a:rPr>
              <a:t>und wird sich 2023 voraussichtlich beschleunigen</a:t>
            </a:r>
          </a:p>
          <a:p>
            <a:pPr marL="285750" indent="-285750">
              <a:spcBef>
                <a:spcPts val="600"/>
              </a:spcBef>
              <a:spcAft>
                <a:spcPts val="600"/>
              </a:spcAft>
              <a:buFont typeface="Wingdings" panose="05000000000000000000" pitchFamily="2" charset="2"/>
              <a:buChar char="§"/>
            </a:pPr>
            <a:endParaRPr lang="de-DE" sz="1600" dirty="0">
              <a:solidFill>
                <a:schemeClr val="tx1"/>
              </a:solidFill>
              <a:cs typeface="Gotham Bold" pitchFamily="50" charset="0"/>
            </a:endParaRPr>
          </a:p>
          <a:p>
            <a:pPr marL="285750" indent="-285750">
              <a:spcBef>
                <a:spcPts val="600"/>
              </a:spcBef>
              <a:spcAft>
                <a:spcPts val="600"/>
              </a:spcAft>
              <a:buFont typeface="Wingdings" panose="05000000000000000000" pitchFamily="2" charset="2"/>
              <a:buChar char="§"/>
            </a:pPr>
            <a:r>
              <a:rPr lang="de-DE" sz="1600" dirty="0">
                <a:solidFill>
                  <a:schemeClr val="tx1"/>
                </a:solidFill>
                <a:latin typeface="Gotham Bold" pitchFamily="50" charset="0"/>
                <a:cs typeface="Gotham Bold" pitchFamily="50" charset="0"/>
              </a:rPr>
              <a:t>Je kleiner die Marktkapitalisierung, desto mehr ‚Europa‘ </a:t>
            </a:r>
            <a:r>
              <a:rPr lang="de-DE" sz="1600" dirty="0">
                <a:solidFill>
                  <a:schemeClr val="tx1"/>
                </a:solidFill>
                <a:cs typeface="Gotham Bold" pitchFamily="50" charset="0"/>
              </a:rPr>
              <a:t>ist im Portfolio.</a:t>
            </a:r>
          </a:p>
          <a:p>
            <a:pPr marL="285750" indent="-285750">
              <a:spcBef>
                <a:spcPts val="600"/>
              </a:spcBef>
              <a:spcAft>
                <a:spcPts val="600"/>
              </a:spcAft>
              <a:buFont typeface="Wingdings" panose="05000000000000000000" pitchFamily="2" charset="2"/>
              <a:buChar char="§"/>
            </a:pPr>
            <a:endParaRPr lang="de-DE" sz="1600" dirty="0">
              <a:solidFill>
                <a:schemeClr val="tx1"/>
              </a:solidFill>
              <a:cs typeface="Gotham Bold" pitchFamily="50" charset="0"/>
            </a:endParaRPr>
          </a:p>
          <a:p>
            <a:pPr marL="285750" indent="-285750">
              <a:spcBef>
                <a:spcPts val="600"/>
              </a:spcBef>
              <a:spcAft>
                <a:spcPts val="600"/>
              </a:spcAft>
              <a:buFont typeface="Wingdings" panose="05000000000000000000" pitchFamily="2" charset="2"/>
              <a:buChar char="§"/>
            </a:pPr>
            <a:r>
              <a:rPr lang="de-DE" sz="1600" dirty="0">
                <a:solidFill>
                  <a:schemeClr val="tx1"/>
                </a:solidFill>
                <a:cs typeface="Gotham Bold" pitchFamily="50" charset="0"/>
              </a:rPr>
              <a:t>Qualitätswachstum: </a:t>
            </a:r>
            <a:r>
              <a:rPr lang="de-DE" sz="1600" dirty="0">
                <a:solidFill>
                  <a:schemeClr val="tx1"/>
                </a:solidFill>
                <a:latin typeface="Gotham Bold" pitchFamily="50" charset="0"/>
                <a:cs typeface="Gotham Bold" pitchFamily="50" charset="0"/>
              </a:rPr>
              <a:t>bewährter Inflationsschutz </a:t>
            </a:r>
            <a:r>
              <a:rPr lang="de-DE" sz="1600" dirty="0">
                <a:solidFill>
                  <a:schemeClr val="tx1"/>
                </a:solidFill>
                <a:cs typeface="Gotham Bold" pitchFamily="50" charset="0"/>
              </a:rPr>
              <a:t>im Jahr 2022</a:t>
            </a:r>
          </a:p>
          <a:p>
            <a:pPr marL="285750" indent="-285750">
              <a:spcBef>
                <a:spcPts val="600"/>
              </a:spcBef>
              <a:spcAft>
                <a:spcPts val="600"/>
              </a:spcAft>
              <a:buFont typeface="Wingdings" panose="05000000000000000000" pitchFamily="2" charset="2"/>
              <a:buChar char="§"/>
            </a:pPr>
            <a:endParaRPr lang="de-DE" sz="1600" dirty="0">
              <a:solidFill>
                <a:schemeClr val="tx1"/>
              </a:solidFill>
              <a:cs typeface="Gotham Bold" pitchFamily="50" charset="0"/>
            </a:endParaRPr>
          </a:p>
          <a:p>
            <a:pPr marL="285750" indent="-285750">
              <a:spcBef>
                <a:spcPts val="600"/>
              </a:spcBef>
              <a:spcAft>
                <a:spcPts val="600"/>
              </a:spcAft>
              <a:buFont typeface="Wingdings" panose="05000000000000000000" pitchFamily="2" charset="2"/>
              <a:buChar char="§"/>
            </a:pPr>
            <a:r>
              <a:rPr lang="de-DE" sz="1600" dirty="0">
                <a:solidFill>
                  <a:schemeClr val="tx1"/>
                </a:solidFill>
                <a:cs typeface="Gotham Bold" pitchFamily="50" charset="0"/>
              </a:rPr>
              <a:t>Da der zyklische Rückenwind nachlässt, glauben wir, dass </a:t>
            </a:r>
            <a:r>
              <a:rPr lang="de-DE" sz="1600" dirty="0">
                <a:solidFill>
                  <a:schemeClr val="tx1"/>
                </a:solidFill>
                <a:latin typeface="Gotham Bold" pitchFamily="50" charset="0"/>
                <a:cs typeface="Gotham Bold" pitchFamily="50" charset="0"/>
              </a:rPr>
              <a:t>die Zeit wieder reif </a:t>
            </a:r>
            <a:r>
              <a:rPr lang="de-DE" sz="1600" dirty="0">
                <a:solidFill>
                  <a:schemeClr val="tx1"/>
                </a:solidFill>
                <a:cs typeface="Gotham Bold" pitchFamily="50" charset="0"/>
              </a:rPr>
              <a:t>ist </a:t>
            </a:r>
            <a:r>
              <a:rPr lang="de-DE" sz="1600" dirty="0">
                <a:solidFill>
                  <a:schemeClr val="tx1"/>
                </a:solidFill>
                <a:latin typeface="Gotham Bold" pitchFamily="50" charset="0"/>
                <a:cs typeface="Gotham Bold" pitchFamily="50" charset="0"/>
              </a:rPr>
              <a:t>für Qualitätswachstum</a:t>
            </a:r>
            <a:r>
              <a:rPr lang="de-DE" sz="1600" dirty="0">
                <a:solidFill>
                  <a:schemeClr val="tx1"/>
                </a:solidFill>
                <a:cs typeface="Gotham Bold" pitchFamily="50" charset="0"/>
              </a:rPr>
              <a:t> – auf der Grundlage einer </a:t>
            </a:r>
            <a:r>
              <a:rPr lang="de-DE" sz="1600" b="1" dirty="0">
                <a:solidFill>
                  <a:schemeClr val="tx1"/>
                </a:solidFill>
                <a:cs typeface="Gotham Bold" pitchFamily="50" charset="0"/>
              </a:rPr>
              <a:t>attraktiven Bewertung, geringer Konjunkturabhängigkeit und robustem Gewinnwachstum</a:t>
            </a:r>
            <a:endParaRPr lang="de-DE" sz="1600" b="1" dirty="0">
              <a:solidFill>
                <a:schemeClr val="tx1"/>
              </a:solidFill>
            </a:endParaRPr>
          </a:p>
        </p:txBody>
      </p:sp>
      <p:sp>
        <p:nvSpPr>
          <p:cNvPr id="3" name="Rectangle 4">
            <a:extLst>
              <a:ext uri="{FF2B5EF4-FFF2-40B4-BE49-F238E27FC236}">
                <a16:creationId xmlns:a16="http://schemas.microsoft.com/office/drawing/2014/main" id="{A5585783-AF8E-63ED-F8DC-D3D17CB4742A}"/>
              </a:ext>
            </a:extLst>
          </p:cNvPr>
          <p:cNvSpPr/>
          <p:nvPr/>
        </p:nvSpPr>
        <p:spPr>
          <a:xfrm>
            <a:off x="725" y="544265"/>
            <a:ext cx="11281555" cy="720951"/>
          </a:xfrm>
          <a:custGeom>
            <a:avLst/>
            <a:gdLst>
              <a:gd name="connsiteX0" fmla="*/ 0 w 10755086"/>
              <a:gd name="connsiteY0" fmla="*/ 0 h 2265550"/>
              <a:gd name="connsiteX1" fmla="*/ 10755086 w 10755086"/>
              <a:gd name="connsiteY1" fmla="*/ 0 h 2265550"/>
              <a:gd name="connsiteX2" fmla="*/ 10755086 w 10755086"/>
              <a:gd name="connsiteY2" fmla="*/ 2265550 h 2265550"/>
              <a:gd name="connsiteX3" fmla="*/ 0 w 10755086"/>
              <a:gd name="connsiteY3" fmla="*/ 2265550 h 2265550"/>
              <a:gd name="connsiteX4" fmla="*/ 0 w 10755086"/>
              <a:gd name="connsiteY4" fmla="*/ 0 h 2265550"/>
              <a:gd name="connsiteX0" fmla="*/ 0 w 10755086"/>
              <a:gd name="connsiteY0" fmla="*/ 0 h 2265550"/>
              <a:gd name="connsiteX1" fmla="*/ 10755086 w 10755086"/>
              <a:gd name="connsiteY1" fmla="*/ 0 h 2265550"/>
              <a:gd name="connsiteX2" fmla="*/ 9814560 w 10755086"/>
              <a:gd name="connsiteY2" fmla="*/ 2265550 h 2265550"/>
              <a:gd name="connsiteX3" fmla="*/ 0 w 10755086"/>
              <a:gd name="connsiteY3" fmla="*/ 2265550 h 2265550"/>
              <a:gd name="connsiteX4" fmla="*/ 0 w 10755086"/>
              <a:gd name="connsiteY4" fmla="*/ 0 h 2265550"/>
              <a:gd name="connsiteX0" fmla="*/ 0 w 10175330"/>
              <a:gd name="connsiteY0" fmla="*/ 0 h 2265550"/>
              <a:gd name="connsiteX1" fmla="*/ 10175330 w 10175330"/>
              <a:gd name="connsiteY1" fmla="*/ 40953 h 2265550"/>
              <a:gd name="connsiteX2" fmla="*/ 9814560 w 10175330"/>
              <a:gd name="connsiteY2" fmla="*/ 2265550 h 2265550"/>
              <a:gd name="connsiteX3" fmla="*/ 0 w 10175330"/>
              <a:gd name="connsiteY3" fmla="*/ 2265550 h 2265550"/>
              <a:gd name="connsiteX4" fmla="*/ 0 w 10175330"/>
              <a:gd name="connsiteY4" fmla="*/ 0 h 2265550"/>
              <a:gd name="connsiteX0" fmla="*/ 0 w 10651369"/>
              <a:gd name="connsiteY0" fmla="*/ 0 h 2265550"/>
              <a:gd name="connsiteX1" fmla="*/ 10651369 w 10651369"/>
              <a:gd name="connsiteY1" fmla="*/ 57338 h 2265550"/>
              <a:gd name="connsiteX2" fmla="*/ 9814560 w 10651369"/>
              <a:gd name="connsiteY2" fmla="*/ 2265550 h 2265550"/>
              <a:gd name="connsiteX3" fmla="*/ 0 w 10651369"/>
              <a:gd name="connsiteY3" fmla="*/ 2265550 h 2265550"/>
              <a:gd name="connsiteX4" fmla="*/ 0 w 10651369"/>
              <a:gd name="connsiteY4" fmla="*/ 0 h 2265550"/>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24585 h 2290135"/>
              <a:gd name="connsiteX1" fmla="*/ 10671203 w 10671203"/>
              <a:gd name="connsiteY1" fmla="*/ 0 h 2290135"/>
              <a:gd name="connsiteX2" fmla="*/ 9814560 w 10671203"/>
              <a:gd name="connsiteY2" fmla="*/ 2290135 h 2290135"/>
              <a:gd name="connsiteX3" fmla="*/ 0 w 10671203"/>
              <a:gd name="connsiteY3" fmla="*/ 2290135 h 2290135"/>
              <a:gd name="connsiteX4" fmla="*/ 0 w 10671203"/>
              <a:gd name="connsiteY4" fmla="*/ 24585 h 2290135"/>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0 h 2265550"/>
              <a:gd name="connsiteX1" fmla="*/ 10671203 w 10671203"/>
              <a:gd name="connsiteY1" fmla="*/ 8185 h 2265550"/>
              <a:gd name="connsiteX2" fmla="*/ 9814560 w 10671203"/>
              <a:gd name="connsiteY2" fmla="*/ 2265550 h 2265550"/>
              <a:gd name="connsiteX3" fmla="*/ 0 w 10671203"/>
              <a:gd name="connsiteY3" fmla="*/ 2265550 h 2265550"/>
              <a:gd name="connsiteX4" fmla="*/ 0 w 10671203"/>
              <a:gd name="connsiteY4" fmla="*/ 0 h 226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203" h="2265550">
                <a:moveTo>
                  <a:pt x="0" y="0"/>
                </a:moveTo>
                <a:lnTo>
                  <a:pt x="10671203" y="8185"/>
                </a:lnTo>
                <a:lnTo>
                  <a:pt x="9814560" y="2265550"/>
                </a:lnTo>
                <a:lnTo>
                  <a:pt x="0" y="22655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43698" defTabSz="802868">
              <a:lnSpc>
                <a:spcPts val="2699"/>
              </a:lnSpc>
              <a:defRPr/>
            </a:pPr>
            <a:r>
              <a:rPr lang="en-GB" sz="2599" dirty="0" err="1">
                <a:solidFill>
                  <a:srgbClr val="19A49E"/>
                </a:solidFill>
                <a:latin typeface="Gotham Medium" pitchFamily="50" charset="0"/>
                <a:cs typeface="Gotham Medium" pitchFamily="50" charset="0"/>
              </a:rPr>
              <a:t>Zusammenfassung</a:t>
            </a:r>
            <a:endParaRPr lang="en-GB" sz="2599" dirty="0">
              <a:solidFill>
                <a:srgbClr val="19A49E"/>
              </a:solidFill>
              <a:latin typeface="Gotham Medium" pitchFamily="50" charset="0"/>
              <a:cs typeface="Gotham Medium" pitchFamily="50" charset="0"/>
            </a:endParaRPr>
          </a:p>
        </p:txBody>
      </p:sp>
    </p:spTree>
    <p:extLst>
      <p:ext uri="{BB962C8B-B14F-4D97-AF65-F5344CB8AC3E}">
        <p14:creationId xmlns:p14="http://schemas.microsoft.com/office/powerpoint/2010/main" val="253540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4">
            <a:extLst>
              <a:ext uri="{FF2B5EF4-FFF2-40B4-BE49-F238E27FC236}">
                <a16:creationId xmlns:a16="http://schemas.microsoft.com/office/drawing/2014/main" id="{800ED189-394F-3641-8271-5ADCD4FA7146}"/>
              </a:ext>
            </a:extLst>
          </p:cNvPr>
          <p:cNvSpPr txBox="1">
            <a:spLocks/>
          </p:cNvSpPr>
          <p:nvPr/>
        </p:nvSpPr>
        <p:spPr>
          <a:xfrm>
            <a:off x="1170246" y="1314133"/>
            <a:ext cx="9845094" cy="1608135"/>
          </a:xfrm>
          <a:prstGeom prst="rect">
            <a:avLst/>
          </a:prstGeom>
        </p:spPr>
        <p:txBody>
          <a:bodyPr vert="horz" lIns="0" tIns="0" rIns="0" bIns="0" rtlCol="0" anchor="ctr" anchorCtr="0">
            <a:noAutofit/>
          </a:bodyPr>
          <a:lstStyle>
            <a:lvl1pPr marL="137254" indent="-137254" algn="l" defTabSz="697251" rtl="0" eaLnBrk="1" latinLnBrk="0" hangingPunct="1">
              <a:spcBef>
                <a:spcPts val="0"/>
              </a:spcBef>
              <a:spcAft>
                <a:spcPts val="381"/>
              </a:spcAft>
              <a:buFont typeface="Caecilia LT Pro 45 Light" panose="02060402030306020204" pitchFamily="18" charset="0"/>
              <a:buChar char="–"/>
              <a:defRPr sz="1100" kern="1200" spc="-15" baseline="0">
                <a:solidFill>
                  <a:schemeClr val="tx1"/>
                </a:solidFill>
                <a:latin typeface="+mj-lt"/>
                <a:ea typeface="+mn-ea"/>
                <a:cs typeface="+mn-cs"/>
              </a:defRPr>
            </a:lvl1pPr>
            <a:lvl2pPr marL="274509" indent="-137254" algn="l" defTabSz="697251" rtl="0" eaLnBrk="1" latinLnBrk="0" hangingPunct="1">
              <a:spcBef>
                <a:spcPts val="0"/>
              </a:spcBef>
              <a:spcAft>
                <a:spcPts val="381"/>
              </a:spcAft>
              <a:buFont typeface="Caecilia LT Pro 45 Light" panose="02060402030306020204" pitchFamily="18" charset="0"/>
              <a:buChar char="–"/>
              <a:defRPr sz="1100" kern="1200" spc="-15" baseline="0">
                <a:solidFill>
                  <a:schemeClr val="tx1"/>
                </a:solidFill>
                <a:latin typeface="+mj-lt"/>
                <a:ea typeface="+mn-ea"/>
                <a:cs typeface="+mn-cs"/>
              </a:defRPr>
            </a:lvl2pPr>
            <a:lvl3pPr marL="411762" indent="-137254" algn="l" defTabSz="697251" rtl="0" eaLnBrk="1" latinLnBrk="0" hangingPunct="1">
              <a:spcBef>
                <a:spcPts val="0"/>
              </a:spcBef>
              <a:spcAft>
                <a:spcPts val="381"/>
              </a:spcAft>
              <a:buFont typeface="Caecilia LT Pro 45 Light" panose="02060402030306020204" pitchFamily="18" charset="0"/>
              <a:buChar char="–"/>
              <a:defRPr sz="1100" kern="1200" spc="-15" baseline="0">
                <a:solidFill>
                  <a:schemeClr val="tx1"/>
                </a:solidFill>
                <a:latin typeface="+mj-lt"/>
                <a:ea typeface="+mn-ea"/>
                <a:cs typeface="+mn-cs"/>
              </a:defRPr>
            </a:lvl3pPr>
            <a:lvl4pPr marL="549017" indent="-137254" algn="l" defTabSz="697251" rtl="0" eaLnBrk="1" latinLnBrk="0" hangingPunct="1">
              <a:spcBef>
                <a:spcPts val="0"/>
              </a:spcBef>
              <a:spcAft>
                <a:spcPts val="381"/>
              </a:spcAft>
              <a:buFont typeface="Caecilia LT Pro 45 Light" panose="02060402030306020204" pitchFamily="18" charset="0"/>
              <a:buChar char="–"/>
              <a:defRPr sz="1100" kern="1200" spc="-15" baseline="0">
                <a:solidFill>
                  <a:schemeClr val="tx1"/>
                </a:solidFill>
                <a:latin typeface="+mj-lt"/>
                <a:ea typeface="+mn-ea"/>
                <a:cs typeface="+mn-cs"/>
              </a:defRPr>
            </a:lvl4pPr>
            <a:lvl5pPr marL="686271" indent="-137254" algn="l" defTabSz="697251" rtl="0" eaLnBrk="1" latinLnBrk="0" hangingPunct="1">
              <a:spcBef>
                <a:spcPts val="0"/>
              </a:spcBef>
              <a:spcAft>
                <a:spcPts val="381"/>
              </a:spcAft>
              <a:buFont typeface="Caecilia LT Pro 45 Light" panose="02060402030306020204" pitchFamily="18" charset="0"/>
              <a:buChar char="–"/>
              <a:defRPr sz="1100" kern="1200" spc="-15" baseline="0">
                <a:solidFill>
                  <a:schemeClr val="tx1"/>
                </a:solidFill>
                <a:latin typeface="+mj-lt"/>
                <a:ea typeface="+mn-ea"/>
                <a:cs typeface="+mn-cs"/>
              </a:defRPr>
            </a:lvl5pPr>
            <a:lvl6pPr marL="1917443" indent="-174313" algn="l" defTabSz="69725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66068" indent="-174313" algn="l" defTabSz="69725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614693" indent="-174313" algn="l" defTabSz="69725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63320" indent="-174313" algn="l" defTabSz="697251"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defTabSz="953438">
              <a:spcAft>
                <a:spcPts val="0"/>
              </a:spcAft>
              <a:buNone/>
              <a:defRPr/>
            </a:pPr>
            <a:r>
              <a:rPr lang="de-DE" sz="5469" b="1" spc="-21" dirty="0">
                <a:solidFill>
                  <a:srgbClr val="19A49E"/>
                </a:solidFill>
                <a:latin typeface="Gotham Medium" pitchFamily="50" charset="0"/>
                <a:cs typeface="Gotham Medium" pitchFamily="50" charset="0"/>
              </a:rPr>
              <a:t>Vielen Dank</a:t>
            </a:r>
          </a:p>
        </p:txBody>
      </p:sp>
      <p:grpSp>
        <p:nvGrpSpPr>
          <p:cNvPr id="5" name="Gruppieren 4">
            <a:extLst>
              <a:ext uri="{FF2B5EF4-FFF2-40B4-BE49-F238E27FC236}">
                <a16:creationId xmlns:a16="http://schemas.microsoft.com/office/drawing/2014/main" id="{1E284ECE-7FD9-0542-B689-BF066CBADB97}"/>
              </a:ext>
            </a:extLst>
          </p:cNvPr>
          <p:cNvGrpSpPr>
            <a:grpSpLocks noChangeAspect="1"/>
          </p:cNvGrpSpPr>
          <p:nvPr/>
        </p:nvGrpSpPr>
        <p:grpSpPr>
          <a:xfrm>
            <a:off x="4246422" y="3651708"/>
            <a:ext cx="3624568" cy="2313287"/>
            <a:chOff x="1733038" y="1976125"/>
            <a:chExt cx="3599668" cy="2297389"/>
          </a:xfrm>
        </p:grpSpPr>
        <p:pic>
          <p:nvPicPr>
            <p:cNvPr id="6" name="Grafik 5">
              <a:extLst>
                <a:ext uri="{FF2B5EF4-FFF2-40B4-BE49-F238E27FC236}">
                  <a16:creationId xmlns:a16="http://schemas.microsoft.com/office/drawing/2014/main" id="{4A0C5235-56C5-5A4D-B1C5-2B7CA11373FB}"/>
                </a:ext>
              </a:extLst>
            </p:cNvPr>
            <p:cNvPicPr>
              <a:picLocks noChangeAspect="1"/>
            </p:cNvPicPr>
            <p:nvPr/>
          </p:nvPicPr>
          <p:blipFill>
            <a:blip r:embed="rId3"/>
            <a:stretch>
              <a:fillRect/>
            </a:stretch>
          </p:blipFill>
          <p:spPr>
            <a:xfrm>
              <a:off x="3520597" y="2857591"/>
              <a:ext cx="1181127" cy="1415923"/>
            </a:xfrm>
            <a:prstGeom prst="rect">
              <a:avLst/>
            </a:prstGeom>
          </p:spPr>
        </p:pic>
        <p:pic>
          <p:nvPicPr>
            <p:cNvPr id="7" name="Grafik 6">
              <a:extLst>
                <a:ext uri="{FF2B5EF4-FFF2-40B4-BE49-F238E27FC236}">
                  <a16:creationId xmlns:a16="http://schemas.microsoft.com/office/drawing/2014/main" id="{4638B487-249E-4441-9B35-A26547157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38" y="1976125"/>
              <a:ext cx="1672546" cy="617354"/>
            </a:xfrm>
            <a:prstGeom prst="rect">
              <a:avLst/>
            </a:prstGeom>
          </p:spPr>
        </p:pic>
        <p:pic>
          <p:nvPicPr>
            <p:cNvPr id="8" name="Picture 2">
              <a:extLst>
                <a:ext uri="{FF2B5EF4-FFF2-40B4-BE49-F238E27FC236}">
                  <a16:creationId xmlns:a16="http://schemas.microsoft.com/office/drawing/2014/main" id="{8B30DC32-7136-E940-A0ED-14C308F01DC9}"/>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r="35398"/>
            <a:stretch/>
          </p:blipFill>
          <p:spPr>
            <a:xfrm>
              <a:off x="3516644" y="1992154"/>
              <a:ext cx="1816062" cy="617353"/>
            </a:xfrm>
            <a:prstGeom prst="rect">
              <a:avLst/>
            </a:prstGeom>
          </p:spPr>
        </p:pic>
        <p:pic>
          <p:nvPicPr>
            <p:cNvPr id="9" name="Bild 2">
              <a:extLst>
                <a:ext uri="{FF2B5EF4-FFF2-40B4-BE49-F238E27FC236}">
                  <a16:creationId xmlns:a16="http://schemas.microsoft.com/office/drawing/2014/main" id="{E65DA866-7C98-7F47-ADBF-FED4A9CEA3E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63257" y="2851246"/>
              <a:ext cx="535975" cy="1404111"/>
            </a:xfrm>
            <a:prstGeom prst="rect">
              <a:avLst/>
            </a:prstGeom>
            <a:noFill/>
            <a:ln>
              <a:noFill/>
            </a:ln>
          </p:spPr>
        </p:pic>
      </p:grpSp>
      <p:pic>
        <p:nvPicPr>
          <p:cNvPr id="11" name="Grafik 10" descr="Ein Bild, das Text enthält.&#10;&#10;Automatisch generierte Beschreibung">
            <a:extLst>
              <a:ext uri="{FF2B5EF4-FFF2-40B4-BE49-F238E27FC236}">
                <a16:creationId xmlns:a16="http://schemas.microsoft.com/office/drawing/2014/main" id="{2BFF3E38-4EBF-4C25-8C25-49555DA30433}"/>
              </a:ext>
            </a:extLst>
          </p:cNvPr>
          <p:cNvPicPr>
            <a:picLocks noChangeAspect="1"/>
          </p:cNvPicPr>
          <p:nvPr/>
        </p:nvPicPr>
        <p:blipFill>
          <a:blip r:embed="rId8"/>
          <a:stretch>
            <a:fillRect/>
          </a:stretch>
        </p:blipFill>
        <p:spPr>
          <a:xfrm>
            <a:off x="6042366" y="4535286"/>
            <a:ext cx="1189298" cy="1433154"/>
          </a:xfrm>
          <a:prstGeom prst="rect">
            <a:avLst/>
          </a:prstGeom>
        </p:spPr>
      </p:pic>
      <p:sp>
        <p:nvSpPr>
          <p:cNvPr id="10" name="Rechteck 9">
            <a:extLst>
              <a:ext uri="{FF2B5EF4-FFF2-40B4-BE49-F238E27FC236}">
                <a16:creationId xmlns:a16="http://schemas.microsoft.com/office/drawing/2014/main" id="{ACD69516-570A-8F43-BF3D-B710F908F352}"/>
              </a:ext>
            </a:extLst>
          </p:cNvPr>
          <p:cNvSpPr/>
          <p:nvPr/>
        </p:nvSpPr>
        <p:spPr>
          <a:xfrm>
            <a:off x="3018750" y="2892544"/>
            <a:ext cx="6152355" cy="32908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989">
              <a:defRPr/>
            </a:pPr>
            <a:endParaRPr lang="de-DE" sz="1577">
              <a:solidFill>
                <a:prstClr val="white"/>
              </a:solidFill>
              <a:latin typeface="Gotham Light"/>
              <a:cs typeface="Arial"/>
            </a:endParaRPr>
          </a:p>
        </p:txBody>
      </p:sp>
    </p:spTree>
    <p:extLst>
      <p:ext uri="{BB962C8B-B14F-4D97-AF65-F5344CB8AC3E}">
        <p14:creationId xmlns:p14="http://schemas.microsoft.com/office/powerpoint/2010/main" val="73696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iel, plusieurs&#10;&#10;Description générée automatiquement">
            <a:extLst>
              <a:ext uri="{FF2B5EF4-FFF2-40B4-BE49-F238E27FC236}">
                <a16:creationId xmlns:a16="http://schemas.microsoft.com/office/drawing/2014/main" id="{BE752743-C213-4968-919C-4EBB1368966F}"/>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65" r="341" b="5901"/>
          <a:stretch/>
        </p:blipFill>
        <p:spPr>
          <a:xfrm>
            <a:off x="4531195" y="2481193"/>
            <a:ext cx="7804786" cy="4413669"/>
          </a:xfrm>
          <a:prstGeom prst="rect">
            <a:avLst/>
          </a:prstGeom>
        </p:spPr>
      </p:pic>
      <p:pic>
        <p:nvPicPr>
          <p:cNvPr id="12" name="Picture 4">
            <a:extLst>
              <a:ext uri="{FF2B5EF4-FFF2-40B4-BE49-F238E27FC236}">
                <a16:creationId xmlns:a16="http://schemas.microsoft.com/office/drawing/2014/main" id="{E7513042-E6B9-498D-9065-17CD15977F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87" r="39623"/>
          <a:stretch/>
        </p:blipFill>
        <p:spPr>
          <a:xfrm>
            <a:off x="3028086" y="21029"/>
            <a:ext cx="3575311" cy="6864116"/>
          </a:xfrm>
          <a:prstGeom prst="rect">
            <a:avLst/>
          </a:prstGeom>
        </p:spPr>
      </p:pic>
      <p:cxnSp>
        <p:nvCxnSpPr>
          <p:cNvPr id="20" name="Connecteur droit 18">
            <a:extLst>
              <a:ext uri="{FF2B5EF4-FFF2-40B4-BE49-F238E27FC236}">
                <a16:creationId xmlns:a16="http://schemas.microsoft.com/office/drawing/2014/main" id="{8CB307AF-A4C0-423C-94B8-CD22650928E8}"/>
              </a:ext>
            </a:extLst>
          </p:cNvPr>
          <p:cNvCxnSpPr>
            <a:cxnSpLocks/>
          </p:cNvCxnSpPr>
          <p:nvPr/>
        </p:nvCxnSpPr>
        <p:spPr>
          <a:xfrm flipH="1">
            <a:off x="9475001" y="-194931"/>
            <a:ext cx="483440" cy="9185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ZoneTexte 19">
            <a:extLst>
              <a:ext uri="{FF2B5EF4-FFF2-40B4-BE49-F238E27FC236}">
                <a16:creationId xmlns:a16="http://schemas.microsoft.com/office/drawing/2014/main" id="{E2D3DF96-E967-4CF1-AADA-4366691CA5C8}"/>
              </a:ext>
            </a:extLst>
          </p:cNvPr>
          <p:cNvSpPr txBox="1"/>
          <p:nvPr/>
        </p:nvSpPr>
        <p:spPr>
          <a:xfrm>
            <a:off x="9655811" y="581807"/>
            <a:ext cx="2042133" cy="151644"/>
          </a:xfrm>
          <a:prstGeom prst="rect">
            <a:avLst/>
          </a:prstGeom>
          <a:noFill/>
        </p:spPr>
        <p:txBody>
          <a:bodyPr wrap="square" lIns="0" tIns="0" rIns="0" bIns="0" rtlCol="0">
            <a:noAutofit/>
          </a:bodyPr>
          <a:lstStyle/>
          <a:p>
            <a:pPr defTabSz="1253551">
              <a:defRPr/>
            </a:pPr>
            <a:r>
              <a:rPr lang="fr-FR" sz="1097" dirty="0">
                <a:solidFill>
                  <a:srgbClr val="575757"/>
                </a:solidFill>
                <a:latin typeface="Gotham Bold" pitchFamily="50" charset="0"/>
                <a:cs typeface="Gotham Bold" pitchFamily="50" charset="0"/>
              </a:rPr>
              <a:t>The Quality Growth Investor</a:t>
            </a:r>
          </a:p>
        </p:txBody>
      </p:sp>
      <p:pic>
        <p:nvPicPr>
          <p:cNvPr id="7" name="Picture 6" descr="A picture containing text, clipart&#10;&#10;Description automatically generated">
            <a:extLst>
              <a:ext uri="{FF2B5EF4-FFF2-40B4-BE49-F238E27FC236}">
                <a16:creationId xmlns:a16="http://schemas.microsoft.com/office/drawing/2014/main" id="{A2FA2080-4265-40DC-BEB7-4A55857500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571" y="334687"/>
            <a:ext cx="2529573" cy="406474"/>
          </a:xfrm>
          <a:prstGeom prst="rect">
            <a:avLst/>
          </a:prstGeom>
        </p:spPr>
      </p:pic>
      <p:sp>
        <p:nvSpPr>
          <p:cNvPr id="11" name="Title 6">
            <a:extLst>
              <a:ext uri="{FF2B5EF4-FFF2-40B4-BE49-F238E27FC236}">
                <a16:creationId xmlns:a16="http://schemas.microsoft.com/office/drawing/2014/main" id="{6E09A4FE-B1FC-473D-B3A9-DB788377C61E}"/>
              </a:ext>
            </a:extLst>
          </p:cNvPr>
          <p:cNvSpPr>
            <a:spLocks noGrp="1"/>
          </p:cNvSpPr>
          <p:nvPr>
            <p:ph type="ctrTitle"/>
          </p:nvPr>
        </p:nvSpPr>
        <p:spPr>
          <a:xfrm>
            <a:off x="568033" y="2166393"/>
            <a:ext cx="11259511" cy="888301"/>
          </a:xfrm>
        </p:spPr>
        <p:txBody>
          <a:bodyPr/>
          <a:lstStyle/>
          <a:p>
            <a:r>
              <a:rPr lang="en-US" sz="2468" spc="-64" dirty="0">
                <a:solidFill>
                  <a:srgbClr val="19A49E"/>
                </a:solidFill>
                <a:latin typeface="Gotham Medium" pitchFamily="50" charset="0"/>
                <a:cs typeface="Gotham Medium" pitchFamily="50" charset="0"/>
              </a:rPr>
              <a:t>Der Wert des </a:t>
            </a:r>
            <a:r>
              <a:rPr lang="en-US" sz="2468" spc="-64" dirty="0" err="1">
                <a:solidFill>
                  <a:srgbClr val="19A49E"/>
                </a:solidFill>
                <a:latin typeface="Gotham Medium" pitchFamily="50" charset="0"/>
                <a:cs typeface="Gotham Medium" pitchFamily="50" charset="0"/>
              </a:rPr>
              <a:t>Wachstums</a:t>
            </a:r>
            <a:r>
              <a:rPr lang="en-US" sz="2468" spc="-64" dirty="0">
                <a:solidFill>
                  <a:srgbClr val="19A49E"/>
                </a:solidFill>
                <a:latin typeface="Gotham Medium" pitchFamily="50" charset="0"/>
                <a:cs typeface="Gotham Medium" pitchFamily="50" charset="0"/>
              </a:rPr>
              <a:t> - </a:t>
            </a:r>
            <a:r>
              <a:rPr lang="de-DE" sz="2468" spc="-64" dirty="0">
                <a:solidFill>
                  <a:srgbClr val="19A49E"/>
                </a:solidFill>
                <a:latin typeface="Gotham Medium" pitchFamily="50" charset="0"/>
                <a:cs typeface="Gotham Medium" pitchFamily="50" charset="0"/>
              </a:rPr>
              <a:t>Chancen für langfristige Anleger</a:t>
            </a:r>
            <a:br>
              <a:rPr lang="en-US" sz="2468" cap="none" spc="-64" dirty="0">
                <a:solidFill>
                  <a:srgbClr val="19A49E"/>
                </a:solidFill>
                <a:latin typeface="Gotham Medium" pitchFamily="50" charset="0"/>
                <a:cs typeface="Gotham Medium" pitchFamily="50" charset="0"/>
              </a:rPr>
            </a:br>
            <a:endParaRPr lang="en-GB" sz="3839" cap="none" dirty="0">
              <a:solidFill>
                <a:srgbClr val="19A49E"/>
              </a:solidFill>
              <a:latin typeface="Gotham Medium" pitchFamily="50" charset="0"/>
              <a:cs typeface="Gotham Medium" pitchFamily="50" charset="0"/>
            </a:endParaRPr>
          </a:p>
        </p:txBody>
      </p:sp>
      <p:sp>
        <p:nvSpPr>
          <p:cNvPr id="8" name="Textplatzhalter 7">
            <a:extLst>
              <a:ext uri="{FF2B5EF4-FFF2-40B4-BE49-F238E27FC236}">
                <a16:creationId xmlns:a16="http://schemas.microsoft.com/office/drawing/2014/main" id="{86C74123-3F27-465A-8CE7-A91862C56492}"/>
              </a:ext>
            </a:extLst>
          </p:cNvPr>
          <p:cNvSpPr>
            <a:spLocks noGrp="1"/>
          </p:cNvSpPr>
          <p:nvPr>
            <p:ph type="body" sz="quarter" idx="10"/>
          </p:nvPr>
        </p:nvSpPr>
        <p:spPr/>
        <p:txBody>
          <a:bodyPr/>
          <a:lstStyle/>
          <a:p>
            <a:endParaRPr lang="de-DE"/>
          </a:p>
        </p:txBody>
      </p:sp>
      <p:sp>
        <p:nvSpPr>
          <p:cNvPr id="10" name="Textfeld 9">
            <a:extLst>
              <a:ext uri="{FF2B5EF4-FFF2-40B4-BE49-F238E27FC236}">
                <a16:creationId xmlns:a16="http://schemas.microsoft.com/office/drawing/2014/main" id="{A2289643-EBD9-48F9-80D3-E6CA742DC2C8}"/>
              </a:ext>
            </a:extLst>
          </p:cNvPr>
          <p:cNvSpPr txBox="1"/>
          <p:nvPr/>
        </p:nvSpPr>
        <p:spPr>
          <a:xfrm>
            <a:off x="-43634" y="2481194"/>
            <a:ext cx="12441333" cy="4711653"/>
          </a:xfrm>
          <a:prstGeom prst="rect">
            <a:avLst/>
          </a:prstGeom>
          <a:solidFill>
            <a:srgbClr val="FFFFFF">
              <a:alpha val="70000"/>
            </a:srgbClr>
          </a:solidFill>
        </p:spPr>
        <p:txBody>
          <a:bodyPr wrap="square" lIns="0" tIns="0" rIns="0" bIns="0" rtlCol="0">
            <a:noAutofit/>
          </a:bodyPr>
          <a:lstStyle/>
          <a:p>
            <a:endParaRPr lang="de-DE" sz="2468" dirty="0">
              <a:latin typeface="Gotham Bold" pitchFamily="50" charset="0"/>
              <a:cs typeface="Gotham Bold" pitchFamily="50" charset="0"/>
            </a:endParaRPr>
          </a:p>
        </p:txBody>
      </p:sp>
      <p:sp>
        <p:nvSpPr>
          <p:cNvPr id="13" name="TextBox 3">
            <a:extLst>
              <a:ext uri="{FF2B5EF4-FFF2-40B4-BE49-F238E27FC236}">
                <a16:creationId xmlns:a16="http://schemas.microsoft.com/office/drawing/2014/main" id="{DD0836F4-26F9-4D7B-9593-0E75C3526DC8}"/>
              </a:ext>
            </a:extLst>
          </p:cNvPr>
          <p:cNvSpPr txBox="1"/>
          <p:nvPr/>
        </p:nvSpPr>
        <p:spPr>
          <a:xfrm>
            <a:off x="90108" y="4211745"/>
            <a:ext cx="4201227" cy="1175237"/>
          </a:xfrm>
          <a:prstGeom prst="rect">
            <a:avLst/>
          </a:prstGeom>
          <a:noFill/>
        </p:spPr>
        <p:txBody>
          <a:bodyPr wrap="square" lIns="0" tIns="0" rIns="0" bIns="0" rtlCol="0" anchor="ctr">
            <a:noAutofit/>
          </a:bodyPr>
          <a:lstStyle/>
          <a:p>
            <a:pPr algn="ctr"/>
            <a:r>
              <a:rPr lang="fr-FR" sz="9048" dirty="0">
                <a:solidFill>
                  <a:schemeClr val="tx2"/>
                </a:solidFill>
                <a:latin typeface="Gotham Medium" pitchFamily="50" charset="0"/>
                <a:cs typeface="Gotham Medium" pitchFamily="50" charset="0"/>
              </a:rPr>
              <a:t>Q &amp; A </a:t>
            </a:r>
          </a:p>
        </p:txBody>
      </p:sp>
      <p:sp>
        <p:nvSpPr>
          <p:cNvPr id="17" name="Rectangle 8">
            <a:extLst>
              <a:ext uri="{FF2B5EF4-FFF2-40B4-BE49-F238E27FC236}">
                <a16:creationId xmlns:a16="http://schemas.microsoft.com/office/drawing/2014/main" id="{435B7B99-DDC2-4996-B5F6-A824182BC241}"/>
              </a:ext>
            </a:extLst>
          </p:cNvPr>
          <p:cNvSpPr/>
          <p:nvPr/>
        </p:nvSpPr>
        <p:spPr>
          <a:xfrm>
            <a:off x="-112766" y="1688416"/>
            <a:ext cx="16714488" cy="1730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4296" lvl="1">
              <a:spcAft>
                <a:spcPts val="1645"/>
              </a:spcAft>
            </a:pPr>
            <a:endParaRPr lang="fr-FR" sz="3290" dirty="0">
              <a:solidFill>
                <a:schemeClr val="tx2"/>
              </a:solidFill>
              <a:latin typeface="Gotham Medium" pitchFamily="50" charset="0"/>
              <a:cs typeface="Gotham Medium" pitchFamily="50" charset="0"/>
            </a:endParaRPr>
          </a:p>
        </p:txBody>
      </p:sp>
    </p:spTree>
    <p:extLst>
      <p:ext uri="{BB962C8B-B14F-4D97-AF65-F5344CB8AC3E}">
        <p14:creationId xmlns:p14="http://schemas.microsoft.com/office/powerpoint/2010/main" val="369009814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E04E1DC-9B85-4D36-BCD4-81AB7583045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
                    </a14:imgEffect>
                  </a14:imgLayer>
                </a14:imgProps>
              </a:ext>
            </a:extLst>
          </a:blip>
          <a:srcRect l="7278" t="8024" r="5954" b="24645"/>
          <a:stretch/>
        </p:blipFill>
        <p:spPr>
          <a:xfrm>
            <a:off x="4782767" y="1296745"/>
            <a:ext cx="2282793" cy="1516002"/>
          </a:xfrm>
          <a:prstGeom prst="rect">
            <a:avLst/>
          </a:prstGeom>
        </p:spPr>
      </p:pic>
      <p:sp>
        <p:nvSpPr>
          <p:cNvPr id="5" name="Titel 4">
            <a:extLst>
              <a:ext uri="{FF2B5EF4-FFF2-40B4-BE49-F238E27FC236}">
                <a16:creationId xmlns:a16="http://schemas.microsoft.com/office/drawing/2014/main" id="{FB4770E9-E7D1-9AC0-3662-B85AC9229FFE}"/>
              </a:ext>
            </a:extLst>
          </p:cNvPr>
          <p:cNvSpPr>
            <a:spLocks noGrp="1"/>
          </p:cNvSpPr>
          <p:nvPr>
            <p:ph type="title"/>
          </p:nvPr>
        </p:nvSpPr>
        <p:spPr/>
        <p:txBody>
          <a:bodyPr/>
          <a:lstStyle/>
          <a:p>
            <a:pPr defTabSz="956244">
              <a:defRPr/>
            </a:pPr>
            <a:r>
              <a:rPr lang="en-US" dirty="0" err="1"/>
              <a:t>Wichtiger</a:t>
            </a:r>
            <a:r>
              <a:rPr lang="en-US" dirty="0"/>
              <a:t> </a:t>
            </a:r>
            <a:r>
              <a:rPr lang="en-US" dirty="0" err="1"/>
              <a:t>Risikohinweis</a:t>
            </a:r>
            <a:r>
              <a:rPr lang="en-US" dirty="0"/>
              <a:t> und Haftungsausschluss</a:t>
            </a:r>
          </a:p>
        </p:txBody>
      </p:sp>
      <p:sp>
        <p:nvSpPr>
          <p:cNvPr id="8" name="Textplatzhalter 7">
            <a:extLst>
              <a:ext uri="{FF2B5EF4-FFF2-40B4-BE49-F238E27FC236}">
                <a16:creationId xmlns:a16="http://schemas.microsoft.com/office/drawing/2014/main" id="{780F9D80-85E4-A3C1-A7DA-B0DFE6E19845}"/>
              </a:ext>
            </a:extLst>
          </p:cNvPr>
          <p:cNvSpPr>
            <a:spLocks noGrp="1"/>
          </p:cNvSpPr>
          <p:nvPr>
            <p:ph type="body" sz="quarter" idx="12"/>
          </p:nvPr>
        </p:nvSpPr>
        <p:spPr>
          <a:xfrm>
            <a:off x="334962" y="2812747"/>
            <a:ext cx="11483974" cy="3123591"/>
          </a:xfrm>
        </p:spPr>
        <p:txBody>
          <a:bodyPr/>
          <a:lstStyle/>
          <a:p>
            <a:pPr marL="0" indent="0">
              <a:lnSpc>
                <a:spcPct val="150000"/>
              </a:lnSpc>
              <a:buNone/>
              <a:defRPr/>
            </a:pPr>
            <a:r>
              <a:rPr lang="de-DE" sz="1645" dirty="0"/>
              <a:t>Investments in Fondsprodukte sind mit einer Fülle von Risiken </a:t>
            </a:r>
            <a:r>
              <a:rPr lang="mr-IN" sz="1645" dirty="0"/>
              <a:t>–</a:t>
            </a:r>
            <a:r>
              <a:rPr lang="de-DE" sz="1645" dirty="0"/>
              <a:t> die theoretisch auch zu einem vollständigen Kapitalverlust führen können – verbunden.</a:t>
            </a:r>
          </a:p>
          <a:p>
            <a:pPr marL="0" indent="0">
              <a:lnSpc>
                <a:spcPct val="150000"/>
              </a:lnSpc>
              <a:buNone/>
              <a:defRPr/>
            </a:pPr>
            <a:r>
              <a:rPr lang="de-DE" sz="1645" dirty="0"/>
              <a:t>Bitte beachten Sie dazu die Seiten „Chancen und Risiken“, „Rechtliche Hinweise für Anleger in Deutschland und Österreich“ und ggf. weitere, detaillierte Risikohinweise. </a:t>
            </a:r>
          </a:p>
          <a:p>
            <a:pPr marL="0" indent="0">
              <a:lnSpc>
                <a:spcPct val="150000"/>
              </a:lnSpc>
              <a:buNone/>
              <a:defRPr/>
            </a:pPr>
            <a:r>
              <a:rPr lang="de-DE" sz="1645" dirty="0"/>
              <a:t>Bei im Folgenden möglicherweise getätigten Aussagen sowie gezeigten Darstellungen zu Marktentwicklungen und Einzeltiteln kann es sich um Einschätzungen handeln, die sich im Nachhinein als falsch herausstellen können.</a:t>
            </a:r>
          </a:p>
          <a:p>
            <a:pPr marL="0" indent="0">
              <a:lnSpc>
                <a:spcPct val="150000"/>
              </a:lnSpc>
              <a:buNone/>
              <a:defRPr/>
            </a:pPr>
            <a:r>
              <a:rPr lang="de-DE" sz="1645" dirty="0"/>
              <a:t>Jegliche Haftung ist ausgeschlossen!</a:t>
            </a:r>
          </a:p>
          <a:p>
            <a:pPr marL="0" indent="0">
              <a:buNone/>
            </a:pPr>
            <a:endParaRPr lang="de-DE" sz="1645" dirty="0"/>
          </a:p>
        </p:txBody>
      </p:sp>
    </p:spTree>
    <p:extLst>
      <p:ext uri="{BB962C8B-B14F-4D97-AF65-F5344CB8AC3E}">
        <p14:creationId xmlns:p14="http://schemas.microsoft.com/office/powerpoint/2010/main" val="32145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7C1B6-26E8-D23B-04CF-3F3B77AB7F1D}"/>
              </a:ext>
            </a:extLst>
          </p:cNvPr>
          <p:cNvSpPr>
            <a:spLocks noGrp="1"/>
          </p:cNvSpPr>
          <p:nvPr>
            <p:ph type="title"/>
          </p:nvPr>
        </p:nvSpPr>
        <p:spPr/>
        <p:txBody>
          <a:bodyPr/>
          <a:lstStyle/>
          <a:p>
            <a:r>
              <a:rPr lang="fr-FR" dirty="0" err="1"/>
              <a:t>Kontakt</a:t>
            </a:r>
            <a:endParaRPr lang="fr-FR" dirty="0"/>
          </a:p>
        </p:txBody>
      </p:sp>
      <p:sp>
        <p:nvSpPr>
          <p:cNvPr id="3" name="Espace réservé du texte 2">
            <a:extLst>
              <a:ext uri="{FF2B5EF4-FFF2-40B4-BE49-F238E27FC236}">
                <a16:creationId xmlns:a16="http://schemas.microsoft.com/office/drawing/2014/main" id="{F5F691FC-052A-897E-82B1-D5D10BD0D2FD}"/>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93015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380386ED-2A45-49FA-9568-66FA8ED23E8B}"/>
              </a:ext>
            </a:extLst>
          </p:cNvPr>
          <p:cNvCxnSpPr/>
          <p:nvPr/>
        </p:nvCxnSpPr>
        <p:spPr>
          <a:xfrm>
            <a:off x="1156935" y="272"/>
            <a:ext cx="1253537"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750848" y="546405"/>
            <a:ext cx="11441153" cy="282928"/>
          </a:xfrm>
          <a:prstGeom prst="rect">
            <a:avLst/>
          </a:prstGeom>
        </p:spPr>
        <p:txBody>
          <a:bodyPr/>
          <a:lstStyle/>
          <a:p>
            <a:r>
              <a:rPr lang="en-GB" dirty="0" err="1"/>
              <a:t>kontakt</a:t>
            </a:r>
            <a:endParaRPr lang="en-GB" dirty="0"/>
          </a:p>
        </p:txBody>
      </p:sp>
      <p:graphicFrame>
        <p:nvGraphicFramePr>
          <p:cNvPr id="8" name="Table Placeholder 5">
            <a:extLst>
              <a:ext uri="{FF2B5EF4-FFF2-40B4-BE49-F238E27FC236}">
                <a16:creationId xmlns:a16="http://schemas.microsoft.com/office/drawing/2014/main" id="{46C514E0-44EE-4E26-8E69-12F994280293}"/>
              </a:ext>
            </a:extLst>
          </p:cNvPr>
          <p:cNvGraphicFramePr>
            <a:graphicFrameLocks/>
          </p:cNvGraphicFramePr>
          <p:nvPr/>
        </p:nvGraphicFramePr>
        <p:xfrm>
          <a:off x="773493" y="965425"/>
          <a:ext cx="10605555" cy="8797414"/>
        </p:xfrm>
        <a:graphic>
          <a:graphicData uri="http://schemas.openxmlformats.org/drawingml/2006/table">
            <a:tbl>
              <a:tblPr>
                <a:tableStyleId>{5C22544A-7EE6-4342-B048-85BDC9FD1C3A}</a:tableStyleId>
              </a:tblPr>
              <a:tblGrid>
                <a:gridCol w="3444717">
                  <a:extLst>
                    <a:ext uri="{9D8B030D-6E8A-4147-A177-3AD203B41FA5}">
                      <a16:colId xmlns:a16="http://schemas.microsoft.com/office/drawing/2014/main" val="20000"/>
                    </a:ext>
                  </a:extLst>
                </a:gridCol>
                <a:gridCol w="7160838">
                  <a:extLst>
                    <a:ext uri="{9D8B030D-6E8A-4147-A177-3AD203B41FA5}">
                      <a16:colId xmlns:a16="http://schemas.microsoft.com/office/drawing/2014/main" val="20001"/>
                    </a:ext>
                  </a:extLst>
                </a:gridCol>
              </a:tblGrid>
              <a:tr h="5254259">
                <a:tc>
                  <a:txBody>
                    <a:bodyPr/>
                    <a:lstStyle/>
                    <a:p>
                      <a:pPr>
                        <a:lnSpc>
                          <a:spcPct val="95000"/>
                        </a:lnSpc>
                        <a:spcAft>
                          <a:spcPts val="300"/>
                        </a:spcAft>
                      </a:pPr>
                      <a:r>
                        <a:rPr lang="en-GB" sz="1100" cap="all" spc="-50" baseline="0" dirty="0">
                          <a:solidFill>
                            <a:schemeClr val="accent1"/>
                          </a:solidFill>
                          <a:latin typeface="Gotham Bold" pitchFamily="50" charset="0"/>
                          <a:cs typeface="Gotham Bold" pitchFamily="50" charset="0"/>
                        </a:rPr>
                        <a:t>COMGEST </a:t>
                      </a:r>
                      <a:r>
                        <a:rPr lang="en-GB" sz="1100" cap="all" spc="-50" baseline="0" dirty="0" err="1">
                          <a:solidFill>
                            <a:schemeClr val="accent1"/>
                          </a:solidFill>
                          <a:latin typeface="Gotham Bold" pitchFamily="50" charset="0"/>
                          <a:cs typeface="Gotham Bold" pitchFamily="50" charset="0"/>
                        </a:rPr>
                        <a:t>deutschland</a:t>
                      </a:r>
                      <a:r>
                        <a:rPr lang="en-GB" sz="1100" cap="all" spc="-50" baseline="0" dirty="0">
                          <a:solidFill>
                            <a:schemeClr val="accent1"/>
                          </a:solidFill>
                          <a:latin typeface="Gotham Bold" pitchFamily="50" charset="0"/>
                          <a:cs typeface="Gotham Bold" pitchFamily="50" charset="0"/>
                        </a:rPr>
                        <a:t> </a:t>
                      </a:r>
                      <a:r>
                        <a:rPr lang="en-GB" sz="1100" cap="all" spc="-50" baseline="0" dirty="0" err="1">
                          <a:solidFill>
                            <a:schemeClr val="accent1"/>
                          </a:solidFill>
                          <a:latin typeface="Gotham Bold" pitchFamily="50" charset="0"/>
                          <a:cs typeface="Gotham Bold" pitchFamily="50" charset="0"/>
                        </a:rPr>
                        <a:t>gmbh</a:t>
                      </a:r>
                      <a:endParaRPr lang="en-GB" sz="1100" cap="all" spc="-50" baseline="0" dirty="0">
                        <a:solidFill>
                          <a:schemeClr val="accent1"/>
                        </a:solidFill>
                        <a:latin typeface="Gotham Bold" pitchFamily="50" charset="0"/>
                        <a:cs typeface="Gotham Bold" pitchFamily="50" charset="0"/>
                      </a:endParaRPr>
                    </a:p>
                    <a:p>
                      <a:pPr>
                        <a:lnSpc>
                          <a:spcPct val="95000"/>
                        </a:lnSpc>
                      </a:pPr>
                      <a:r>
                        <a:rPr lang="en-GB" sz="1100" b="1" dirty="0">
                          <a:solidFill>
                            <a:schemeClr val="tx1"/>
                          </a:solidFill>
                          <a:latin typeface="+mj-lt"/>
                        </a:rPr>
                        <a:t>Sky Office</a:t>
                      </a:r>
                    </a:p>
                    <a:p>
                      <a:pPr>
                        <a:lnSpc>
                          <a:spcPct val="95000"/>
                        </a:lnSpc>
                      </a:pPr>
                      <a:r>
                        <a:rPr lang="en-GB" sz="1100" dirty="0" err="1">
                          <a:solidFill>
                            <a:schemeClr val="tx1"/>
                          </a:solidFill>
                          <a:latin typeface="+mj-lt"/>
                        </a:rPr>
                        <a:t>Kennedydamm</a:t>
                      </a:r>
                      <a:r>
                        <a:rPr lang="en-GB" sz="1100" dirty="0">
                          <a:solidFill>
                            <a:schemeClr val="tx1"/>
                          </a:solidFill>
                          <a:latin typeface="+mj-lt"/>
                        </a:rPr>
                        <a:t> 24 </a:t>
                      </a:r>
                      <a:br>
                        <a:rPr lang="en-GB" sz="1100" dirty="0">
                          <a:solidFill>
                            <a:schemeClr val="tx1"/>
                          </a:solidFill>
                          <a:latin typeface="+mj-lt"/>
                        </a:rPr>
                      </a:br>
                      <a:r>
                        <a:rPr lang="en-GB" sz="1100" dirty="0">
                          <a:solidFill>
                            <a:schemeClr val="tx1"/>
                          </a:solidFill>
                          <a:latin typeface="+mj-lt"/>
                        </a:rPr>
                        <a:t>40476 Düsseldorf</a:t>
                      </a:r>
                    </a:p>
                    <a:p>
                      <a:pPr>
                        <a:lnSpc>
                          <a:spcPct val="95000"/>
                        </a:lnSpc>
                      </a:pPr>
                      <a:endParaRPr lang="en-GB" sz="1100" dirty="0">
                        <a:solidFill>
                          <a:schemeClr val="tx1"/>
                        </a:solidFill>
                        <a:latin typeface="+mj-lt"/>
                      </a:endParaRPr>
                    </a:p>
                    <a:p>
                      <a:pPr>
                        <a:lnSpc>
                          <a:spcPct val="95000"/>
                        </a:lnSpc>
                      </a:pPr>
                      <a:r>
                        <a:rPr lang="en-GB" sz="1100" dirty="0">
                          <a:solidFill>
                            <a:schemeClr val="tx1"/>
                          </a:solidFill>
                          <a:latin typeface="+mj-lt"/>
                        </a:rPr>
                        <a:t>Tel. +49 211 44 03 87-0</a:t>
                      </a:r>
                    </a:p>
                    <a:p>
                      <a:pPr>
                        <a:lnSpc>
                          <a:spcPct val="95000"/>
                        </a:lnSpc>
                      </a:pPr>
                      <a:endParaRPr lang="en-GB" sz="1100" dirty="0">
                        <a:solidFill>
                          <a:schemeClr val="tx1"/>
                        </a:solidFill>
                        <a:latin typeface="+mj-lt"/>
                      </a:endParaRPr>
                    </a:p>
                    <a:p>
                      <a:pPr>
                        <a:lnSpc>
                          <a:spcPct val="95000"/>
                        </a:lnSpc>
                      </a:pPr>
                      <a:r>
                        <a:rPr lang="en-GB" sz="1100" dirty="0">
                          <a:solidFill>
                            <a:schemeClr val="tx1"/>
                          </a:solidFill>
                          <a:latin typeface="+mj-lt"/>
                        </a:rPr>
                        <a:t>kontakt@comgest.com</a:t>
                      </a:r>
                    </a:p>
                    <a:p>
                      <a:pPr>
                        <a:lnSpc>
                          <a:spcPct val="95000"/>
                        </a:lnSpc>
                      </a:pPr>
                      <a:r>
                        <a:rPr lang="en-GB" sz="1100" i="0" u="none" dirty="0" err="1">
                          <a:solidFill>
                            <a:schemeClr val="tx1"/>
                          </a:solidFill>
                          <a:latin typeface="+mj-lt"/>
                        </a:rPr>
                        <a:t>www.comgest.com</a:t>
                      </a:r>
                      <a:endParaRPr lang="en-GB" sz="1100" dirty="0">
                        <a:solidFill>
                          <a:schemeClr val="tx1"/>
                        </a:solidFill>
                        <a:latin typeface="+mj-lt"/>
                      </a:endParaRPr>
                    </a:p>
                  </a:txBody>
                  <a:tcPr marL="0" marR="0" marT="53979" marB="215915">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GB" sz="1100" kern="1200" cap="all" spc="-50" baseline="0" dirty="0" err="1">
                          <a:solidFill>
                            <a:schemeClr val="accent1"/>
                          </a:solidFill>
                          <a:latin typeface="Gotham Bold" pitchFamily="50" charset="0"/>
                          <a:ea typeface="+mn-ea"/>
                          <a:cs typeface="Gotham Bold" pitchFamily="50" charset="0"/>
                        </a:rPr>
                        <a:t>Ansprechpartner</a:t>
                      </a:r>
                      <a:r>
                        <a:rPr lang="en-GB" sz="1100" kern="1200" cap="all" spc="-50" baseline="0" dirty="0">
                          <a:solidFill>
                            <a:schemeClr val="accent1"/>
                          </a:solidFill>
                          <a:latin typeface="Gotham Bold" pitchFamily="50" charset="0"/>
                          <a:ea typeface="+mn-ea"/>
                          <a:cs typeface="Gotham Bold" pitchFamily="50" charset="0"/>
                        </a:rPr>
                        <a:t> für </a:t>
                      </a:r>
                      <a:r>
                        <a:rPr lang="en-GB" sz="1100" kern="1200" cap="all" spc="-50" baseline="0" dirty="0" err="1">
                          <a:solidFill>
                            <a:schemeClr val="accent1"/>
                          </a:solidFill>
                          <a:latin typeface="Gotham Bold" pitchFamily="50" charset="0"/>
                          <a:ea typeface="+mn-ea"/>
                          <a:cs typeface="Gotham Bold" pitchFamily="50" charset="0"/>
                        </a:rPr>
                        <a:t>kunden</a:t>
                      </a:r>
                      <a:r>
                        <a:rPr lang="en-GB" sz="1100" kern="1200" cap="all" spc="-50" baseline="0" dirty="0">
                          <a:solidFill>
                            <a:schemeClr val="accent1"/>
                          </a:solidFill>
                          <a:latin typeface="Gotham Bold" pitchFamily="50" charset="0"/>
                          <a:ea typeface="+mn-ea"/>
                          <a:cs typeface="Gotham Bold" pitchFamily="50" charset="0"/>
                        </a:rPr>
                        <a:t> in Deutschland &amp; </a:t>
                      </a:r>
                      <a:r>
                        <a:rPr lang="en-GB" sz="1100" kern="1200" cap="all" spc="-50" baseline="0" dirty="0" err="1">
                          <a:solidFill>
                            <a:schemeClr val="accent1"/>
                          </a:solidFill>
                          <a:latin typeface="Gotham Bold" pitchFamily="50" charset="0"/>
                          <a:ea typeface="+mn-ea"/>
                          <a:cs typeface="Gotham Bold" pitchFamily="50" charset="0"/>
                        </a:rPr>
                        <a:t>Österreich</a:t>
                      </a:r>
                      <a:endParaRPr lang="en-GB" sz="1100" kern="1200" dirty="0">
                        <a:solidFill>
                          <a:schemeClr val="tx1"/>
                        </a:solidFill>
                        <a:latin typeface="+mn-lt"/>
                        <a:ea typeface="+mn-ea"/>
                        <a:cs typeface="+mn-cs"/>
                      </a:endParaRPr>
                    </a:p>
                    <a:p>
                      <a:pPr marL="0" algn="l" defTabSz="914400" rtl="0" eaLnBrk="1" latinLnBrk="0" hangingPunct="1">
                        <a:lnSpc>
                          <a:spcPct val="95000"/>
                        </a:lnSpc>
                        <a:spcBef>
                          <a:spcPts val="0"/>
                        </a:spcBef>
                        <a:spcAft>
                          <a:spcPts val="0"/>
                        </a:spcAft>
                      </a:pPr>
                      <a:endParaRPr lang="en-GB" sz="1100" kern="1200" cap="all" spc="-50" baseline="0" dirty="0">
                        <a:solidFill>
                          <a:schemeClr val="accent1"/>
                        </a:solidFill>
                        <a:latin typeface="Gotham Bold" pitchFamily="50" charset="0"/>
                        <a:ea typeface="+mn-ea"/>
                        <a:cs typeface="Gotham Bold" pitchFamily="50" charset="0"/>
                      </a:endParaRPr>
                    </a:p>
                    <a:p>
                      <a:pPr marL="0" algn="l" defTabSz="914400" rtl="0" eaLnBrk="1" latinLnBrk="0" hangingPunct="1">
                        <a:lnSpc>
                          <a:spcPct val="95000"/>
                        </a:lnSpc>
                        <a:spcAft>
                          <a:spcPts val="300"/>
                        </a:spcAft>
                      </a:pPr>
                      <a:endParaRPr lang="en-GB" sz="1100" dirty="0">
                        <a:solidFill>
                          <a:schemeClr val="tx1"/>
                        </a:solidFill>
                        <a:latin typeface="+mj-lt"/>
                      </a:endParaRPr>
                    </a:p>
                  </a:txBody>
                  <a:tcPr marL="0" marR="0" marT="53979" marB="215915">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3155">
                <a:tc>
                  <a:txBody>
                    <a:bodyPr/>
                    <a:lstStyle/>
                    <a:p>
                      <a:pPr>
                        <a:lnSpc>
                          <a:spcPct val="95000"/>
                        </a:lnSpc>
                        <a:spcBef>
                          <a:spcPts val="0"/>
                        </a:spcBef>
                        <a:spcAft>
                          <a:spcPts val="0"/>
                        </a:spcAft>
                      </a:pPr>
                      <a:endParaRPr lang="en-GB" sz="1100" dirty="0">
                        <a:solidFill>
                          <a:schemeClr val="tx1"/>
                        </a:solidFill>
                        <a:latin typeface="+mj-lt"/>
                      </a:endParaRPr>
                    </a:p>
                    <a:p>
                      <a:pPr marL="0" marR="0" indent="0" algn="l" defTabSz="697321" rtl="0" eaLnBrk="1" fontAlgn="auto" latinLnBrk="0" hangingPunct="1">
                        <a:lnSpc>
                          <a:spcPct val="95000"/>
                        </a:lnSpc>
                        <a:spcBef>
                          <a:spcPts val="0"/>
                        </a:spcBef>
                        <a:spcAft>
                          <a:spcPts val="0"/>
                        </a:spcAft>
                        <a:buClrTx/>
                        <a:buSzTx/>
                        <a:buFontTx/>
                        <a:buNone/>
                        <a:tabLst/>
                        <a:defRPr/>
                      </a:pPr>
                      <a:endParaRPr lang="en-GB" sz="1100" kern="1200" dirty="0">
                        <a:solidFill>
                          <a:schemeClr val="tx1"/>
                        </a:solidFill>
                        <a:latin typeface="+mn-lt"/>
                        <a:ea typeface="+mn-ea"/>
                        <a:cs typeface="+mn-cs"/>
                      </a:endParaRPr>
                    </a:p>
                    <a:p>
                      <a:pPr marL="0" marR="0" indent="0" algn="l" defTabSz="697321" rtl="0" eaLnBrk="1" fontAlgn="auto" latinLnBrk="0" hangingPunct="1">
                        <a:lnSpc>
                          <a:spcPct val="95000"/>
                        </a:lnSpc>
                        <a:spcBef>
                          <a:spcPts val="0"/>
                        </a:spcBef>
                        <a:spcAft>
                          <a:spcPts val="0"/>
                        </a:spcAft>
                        <a:buClrTx/>
                        <a:buSzTx/>
                        <a:buFontTx/>
                        <a:buNone/>
                        <a:tabLst/>
                        <a:defRPr/>
                      </a:pPr>
                      <a:endParaRPr lang="en-GB" sz="1100" kern="1200" dirty="0">
                        <a:solidFill>
                          <a:schemeClr val="tx1"/>
                        </a:solidFill>
                        <a:latin typeface="+mn-lt"/>
                        <a:ea typeface="+mn-ea"/>
                        <a:cs typeface="+mn-cs"/>
                      </a:endParaRPr>
                    </a:p>
                  </a:txBody>
                  <a:tcPr marL="0" marR="0" marT="53979" marB="215915">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97321" rtl="0" eaLnBrk="1" latinLnBrk="0" hangingPunct="1">
                        <a:lnSpc>
                          <a:spcPct val="95000"/>
                        </a:lnSpc>
                        <a:spcBef>
                          <a:spcPts val="0"/>
                        </a:spcBef>
                        <a:spcAft>
                          <a:spcPts val="0"/>
                        </a:spcAft>
                      </a:pPr>
                      <a:endParaRPr lang="en-GB" sz="1100" kern="1200" dirty="0">
                        <a:solidFill>
                          <a:schemeClr val="tx1"/>
                        </a:solidFill>
                        <a:latin typeface="+mj-lt"/>
                        <a:ea typeface="+mn-ea"/>
                        <a:cs typeface="+mn-cs"/>
                      </a:endParaRPr>
                    </a:p>
                  </a:txBody>
                  <a:tcPr marL="0" marR="0" marT="53979" marB="215915">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Grafik 8">
            <a:extLst>
              <a:ext uri="{FF2B5EF4-FFF2-40B4-BE49-F238E27FC236}">
                <a16:creationId xmlns:a16="http://schemas.microsoft.com/office/drawing/2014/main" id="{39E2D970-EE2F-46FC-AD04-03F8D3DD5712}"/>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rcRect/>
          <a:stretch/>
        </p:blipFill>
        <p:spPr>
          <a:xfrm>
            <a:off x="773493" y="3141921"/>
            <a:ext cx="2074620" cy="2998135"/>
          </a:xfrm>
          <a:prstGeom prst="rect">
            <a:avLst/>
          </a:prstGeom>
        </p:spPr>
      </p:pic>
      <p:pic>
        <p:nvPicPr>
          <p:cNvPr id="3" name="Grafik 2">
            <a:extLst>
              <a:ext uri="{FF2B5EF4-FFF2-40B4-BE49-F238E27FC236}">
                <a16:creationId xmlns:a16="http://schemas.microsoft.com/office/drawing/2014/main" id="{A0B0FBFE-D671-B842-B43A-BDE8A15CF4CB}"/>
              </a:ext>
            </a:extLst>
          </p:cNvPr>
          <p:cNvPicPr>
            <a:picLocks noChangeAspect="1"/>
          </p:cNvPicPr>
          <p:nvPr/>
        </p:nvPicPr>
        <p:blipFill>
          <a:blip r:embed="rId6"/>
          <a:stretch>
            <a:fillRect/>
          </a:stretch>
        </p:blipFill>
        <p:spPr>
          <a:xfrm>
            <a:off x="4041069" y="1543362"/>
            <a:ext cx="6669153" cy="4349215"/>
          </a:xfrm>
          <a:prstGeom prst="rect">
            <a:avLst/>
          </a:prstGeom>
        </p:spPr>
      </p:pic>
    </p:spTree>
    <p:custDataLst>
      <p:tags r:id="rId1"/>
    </p:custDataLst>
    <p:extLst>
      <p:ext uri="{BB962C8B-B14F-4D97-AF65-F5344CB8AC3E}">
        <p14:creationId xmlns:p14="http://schemas.microsoft.com/office/powerpoint/2010/main" val="2373238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7C1B6-26E8-D23B-04CF-3F3B77AB7F1D}"/>
              </a:ext>
            </a:extLst>
          </p:cNvPr>
          <p:cNvSpPr>
            <a:spLocks noGrp="1"/>
          </p:cNvSpPr>
          <p:nvPr>
            <p:ph type="title"/>
          </p:nvPr>
        </p:nvSpPr>
        <p:spPr/>
        <p:txBody>
          <a:bodyPr/>
          <a:lstStyle/>
          <a:p>
            <a:r>
              <a:rPr lang="fr-FR" dirty="0" err="1"/>
              <a:t>Chancen</a:t>
            </a:r>
            <a:r>
              <a:rPr lang="fr-FR" dirty="0"/>
              <a:t> </a:t>
            </a:r>
            <a:r>
              <a:rPr lang="fr-FR" dirty="0" err="1"/>
              <a:t>und</a:t>
            </a:r>
            <a:r>
              <a:rPr lang="fr-FR" dirty="0"/>
              <a:t> </a:t>
            </a:r>
            <a:r>
              <a:rPr lang="fr-FR" dirty="0" err="1"/>
              <a:t>Risiken</a:t>
            </a:r>
            <a:endParaRPr lang="fr-FR" dirty="0"/>
          </a:p>
        </p:txBody>
      </p:sp>
      <p:sp>
        <p:nvSpPr>
          <p:cNvPr id="3" name="Espace réservé du texte 2">
            <a:extLst>
              <a:ext uri="{FF2B5EF4-FFF2-40B4-BE49-F238E27FC236}">
                <a16:creationId xmlns:a16="http://schemas.microsoft.com/office/drawing/2014/main" id="{F5F691FC-052A-897E-82B1-D5D10BD0D2FD}"/>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415710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98D5D1C-7841-6D17-808D-E2C5FD918BF1}"/>
              </a:ext>
            </a:extLst>
          </p:cNvPr>
          <p:cNvSpPr>
            <a:spLocks noGrp="1"/>
          </p:cNvSpPr>
          <p:nvPr>
            <p:ph type="body" sz="quarter" idx="10"/>
          </p:nvPr>
        </p:nvSpPr>
        <p:spPr>
          <a:xfrm>
            <a:off x="804541" y="1462077"/>
            <a:ext cx="10266637" cy="4554851"/>
          </a:xfrm>
        </p:spPr>
        <p:txBody>
          <a:bodyPr anchor="ctr"/>
          <a:lstStyle/>
          <a:p>
            <a:pPr fontAlgn="t"/>
            <a:r>
              <a:rPr lang="de-DE" sz="1645" spc="-52" dirty="0">
                <a:solidFill>
                  <a:srgbClr val="19A49E"/>
                </a:solidFill>
                <a:ea typeface="+mj-ea"/>
                <a:cs typeface="Gotham Medium" pitchFamily="50" charset="0"/>
              </a:rPr>
              <a:t>Chancen</a:t>
            </a:r>
          </a:p>
          <a:p>
            <a:pPr marL="235041" indent="-235041" fontAlgn="t">
              <a:buFont typeface="Symbol" panose="05050102010706020507" pitchFamily="18" charset="2"/>
              <a:buChar char="-"/>
            </a:pPr>
            <a:r>
              <a:rPr lang="de-DE" sz="1645" dirty="0"/>
              <a:t>Die Fonds sind langfristig und nachhaltig ausgerichtet durch die Anlage in Wachstumsaktien mit einer durchschnittlichen Haltedauer von vier bis fünf Jahren.</a:t>
            </a:r>
          </a:p>
          <a:p>
            <a:pPr marL="235041" indent="-235041" fontAlgn="t">
              <a:buFont typeface="Symbol" panose="05050102010706020507" pitchFamily="18" charset="2"/>
              <a:buChar char="-"/>
            </a:pPr>
            <a:r>
              <a:rPr lang="de-DE" sz="1645" dirty="0"/>
              <a:t>Langfristig können Aktien einen höheren Ertrag als beispielsweise Geldmarktanlagen bieten.</a:t>
            </a:r>
          </a:p>
          <a:p>
            <a:pPr marL="235041" indent="-235041" fontAlgn="t">
              <a:buFont typeface="Symbol" panose="05050102010706020507" pitchFamily="18" charset="2"/>
              <a:buChar char="-"/>
            </a:pPr>
            <a:r>
              <a:rPr lang="de-DE" sz="1645" dirty="0"/>
              <a:t>Die Qualitätswachstumsunternehmen werden nach strikten, nachvollziehbaren Selektionskriterien ausgewählt.</a:t>
            </a:r>
          </a:p>
          <a:p>
            <a:pPr marL="235041" indent="-235041" fontAlgn="t">
              <a:buFont typeface="Symbol" panose="05050102010706020507" pitchFamily="18" charset="2"/>
              <a:buChar char="-"/>
            </a:pPr>
            <a:endParaRPr lang="de-DE" sz="1919" b="1" dirty="0"/>
          </a:p>
          <a:p>
            <a:pPr fontAlgn="t"/>
            <a:endParaRPr lang="de-DE" sz="1645" spc="-52" dirty="0">
              <a:solidFill>
                <a:srgbClr val="19A49E"/>
              </a:solidFill>
              <a:ea typeface="+mj-ea"/>
              <a:cs typeface="Gotham Medium" pitchFamily="50" charset="0"/>
            </a:endParaRPr>
          </a:p>
          <a:p>
            <a:pPr fontAlgn="t"/>
            <a:r>
              <a:rPr lang="de-DE" sz="1645" spc="-52" dirty="0">
                <a:solidFill>
                  <a:srgbClr val="19A49E"/>
                </a:solidFill>
                <a:ea typeface="+mj-ea"/>
                <a:cs typeface="Gotham Medium" pitchFamily="50" charset="0"/>
              </a:rPr>
              <a:t>Risiken</a:t>
            </a:r>
          </a:p>
          <a:p>
            <a:pPr marL="235041" indent="-235041" fontAlgn="t">
              <a:buFont typeface="Symbol" panose="05050102010706020507" pitchFamily="18" charset="2"/>
              <a:buChar char="-"/>
            </a:pPr>
            <a:r>
              <a:rPr lang="de-DE" sz="1645" dirty="0"/>
              <a:t>Kein Kapitalschutz: Durch Veränderung an den Kapitalmärkten kann der Anteilswert unter den ursprünglich investierten Betrag fallen.</a:t>
            </a:r>
          </a:p>
          <a:p>
            <a:pPr marL="235041" indent="-235041" fontAlgn="t">
              <a:buFont typeface="Symbol" panose="05050102010706020507" pitchFamily="18" charset="2"/>
              <a:buChar char="-"/>
            </a:pPr>
            <a:r>
              <a:rPr lang="de-DE" sz="1645" dirty="0"/>
              <a:t>Durch Anlagen in Fremdwährungen bestehen Währungsrisiken.</a:t>
            </a:r>
          </a:p>
          <a:p>
            <a:pPr marL="235041" indent="-235041" fontAlgn="t">
              <a:buFont typeface="Symbol" panose="05050102010706020507" pitchFamily="18" charset="2"/>
              <a:buChar char="-"/>
            </a:pPr>
            <a:r>
              <a:rPr lang="de-DE" sz="1645" dirty="0"/>
              <a:t>Die Konzentration des Portfolios auf wenige Aktien stellt ein erhöhtes Risiko dar.</a:t>
            </a:r>
          </a:p>
          <a:p>
            <a:pPr marL="235041" indent="-235041" fontAlgn="t">
              <a:buFont typeface="Symbol" panose="05050102010706020507" pitchFamily="18" charset="2"/>
              <a:buChar char="-"/>
            </a:pPr>
            <a:r>
              <a:rPr lang="de-DE" sz="1645" dirty="0" err="1"/>
              <a:t>Kontrahentenrisiko</a:t>
            </a:r>
            <a:r>
              <a:rPr lang="de-DE" sz="1645" dirty="0"/>
              <a:t>.</a:t>
            </a:r>
          </a:p>
          <a:p>
            <a:endParaRPr lang="fr-FR" sz="899" dirty="0"/>
          </a:p>
        </p:txBody>
      </p:sp>
      <p:sp>
        <p:nvSpPr>
          <p:cNvPr id="6" name="Titre 5">
            <a:extLst>
              <a:ext uri="{FF2B5EF4-FFF2-40B4-BE49-F238E27FC236}">
                <a16:creationId xmlns:a16="http://schemas.microsoft.com/office/drawing/2014/main" id="{8E904D79-6235-692B-35DD-95D7E9144278}"/>
              </a:ext>
            </a:extLst>
          </p:cNvPr>
          <p:cNvSpPr>
            <a:spLocks noGrp="1"/>
          </p:cNvSpPr>
          <p:nvPr>
            <p:ph type="title"/>
          </p:nvPr>
        </p:nvSpPr>
        <p:spPr>
          <a:xfrm>
            <a:off x="315913" y="438270"/>
            <a:ext cx="11761553" cy="431783"/>
          </a:xfrm>
        </p:spPr>
        <p:txBody>
          <a:bodyPr/>
          <a:lstStyle/>
          <a:p>
            <a:r>
              <a:rPr lang="en-US" sz="2193" dirty="0" err="1"/>
              <a:t>Chancen</a:t>
            </a:r>
            <a:r>
              <a:rPr lang="en-US" sz="2193" dirty="0"/>
              <a:t> und </a:t>
            </a:r>
            <a:r>
              <a:rPr lang="en-US" sz="2193" dirty="0" err="1"/>
              <a:t>Risiken</a:t>
            </a:r>
            <a:endParaRPr lang="fr-FR" dirty="0"/>
          </a:p>
        </p:txBody>
      </p:sp>
    </p:spTree>
    <p:extLst>
      <p:ext uri="{BB962C8B-B14F-4D97-AF65-F5344CB8AC3E}">
        <p14:creationId xmlns:p14="http://schemas.microsoft.com/office/powerpoint/2010/main" val="1074708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98D5D1C-7841-6D17-808D-E2C5FD918BF1}"/>
              </a:ext>
            </a:extLst>
          </p:cNvPr>
          <p:cNvSpPr>
            <a:spLocks noGrp="1"/>
          </p:cNvSpPr>
          <p:nvPr>
            <p:ph type="body" sz="quarter" idx="10"/>
          </p:nvPr>
        </p:nvSpPr>
        <p:spPr>
          <a:xfrm>
            <a:off x="420040" y="1462077"/>
            <a:ext cx="11203930" cy="4554851"/>
          </a:xfrm>
        </p:spPr>
        <p:txBody>
          <a:bodyPr anchor="ctr"/>
          <a:lstStyle/>
          <a:p>
            <a:pPr algn="ctr">
              <a:lnSpc>
                <a:spcPct val="150000"/>
              </a:lnSpc>
              <a:buClr>
                <a:prstClr val="black"/>
              </a:buClr>
              <a:defRPr/>
            </a:pPr>
            <a:r>
              <a:rPr lang="de-DE" sz="1919" dirty="0"/>
              <a:t>Die in diesem Dokument enthaltenen Informationen stellen keine Anlageempfehlungen dar, sondern dienen der Werbung für die Produkte und Anlagestrategien von Comgest. Sofern in diesem Zusammenhang Angaben zu einzelnen Emittenten gemacht werden, wurden diese Angaben nicht in Einklang mit Rechtsvorschriften zur Förderung der Unabhängigkeit von Finanzanalysen erstellt. Es besteht auch kein Verbot des Handels mit Aktien der genannten Emittenten als Folge der in dieser Präsentation gemachten Angaben. </a:t>
            </a:r>
            <a:endParaRPr lang="en-GB" sz="1919" dirty="0"/>
          </a:p>
          <a:p>
            <a:endParaRPr lang="de-DE" sz="899" dirty="0"/>
          </a:p>
          <a:p>
            <a:endParaRPr lang="fr-FR" sz="899" dirty="0"/>
          </a:p>
        </p:txBody>
      </p:sp>
      <p:sp>
        <p:nvSpPr>
          <p:cNvPr id="6" name="Titre 5">
            <a:extLst>
              <a:ext uri="{FF2B5EF4-FFF2-40B4-BE49-F238E27FC236}">
                <a16:creationId xmlns:a16="http://schemas.microsoft.com/office/drawing/2014/main" id="{8E904D79-6235-692B-35DD-95D7E9144278}"/>
              </a:ext>
            </a:extLst>
          </p:cNvPr>
          <p:cNvSpPr>
            <a:spLocks noGrp="1"/>
          </p:cNvSpPr>
          <p:nvPr>
            <p:ph type="title"/>
          </p:nvPr>
        </p:nvSpPr>
        <p:spPr>
          <a:xfrm>
            <a:off x="315913" y="438270"/>
            <a:ext cx="11761553" cy="431783"/>
          </a:xfrm>
        </p:spPr>
        <p:txBody>
          <a:bodyPr/>
          <a:lstStyle/>
          <a:p>
            <a:r>
              <a:rPr lang="en-US" sz="2193" dirty="0" err="1"/>
              <a:t>Keine</a:t>
            </a:r>
            <a:r>
              <a:rPr lang="en-US" sz="2193" dirty="0"/>
              <a:t> </a:t>
            </a:r>
            <a:r>
              <a:rPr lang="en-US" sz="2193" dirty="0" err="1"/>
              <a:t>Anlageempfehlung</a:t>
            </a:r>
            <a:endParaRPr lang="fr-FR" dirty="0"/>
          </a:p>
        </p:txBody>
      </p:sp>
    </p:spTree>
    <p:extLst>
      <p:ext uri="{BB962C8B-B14F-4D97-AF65-F5344CB8AC3E}">
        <p14:creationId xmlns:p14="http://schemas.microsoft.com/office/powerpoint/2010/main" val="3402002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98D5D1C-7841-6D17-808D-E2C5FD918BF1}"/>
              </a:ext>
            </a:extLst>
          </p:cNvPr>
          <p:cNvSpPr>
            <a:spLocks noGrp="1"/>
          </p:cNvSpPr>
          <p:nvPr>
            <p:ph type="body" sz="quarter" idx="10"/>
          </p:nvPr>
        </p:nvSpPr>
        <p:spPr>
          <a:xfrm>
            <a:off x="420040" y="1462076"/>
            <a:ext cx="11203930" cy="4957654"/>
          </a:xfrm>
        </p:spPr>
        <p:txBody>
          <a:bodyPr/>
          <a:lstStyle/>
          <a:p>
            <a:r>
              <a:rPr lang="de-DE" sz="960" dirty="0"/>
              <a:t>Diese Präsentationsunterlagen sind ausschließlich für professionelle Anleger bestimmt und nur zusammen mit den mündlichen Erläuterungen aussagekräftig. Es gilt das gesprochene Wort.</a:t>
            </a:r>
          </a:p>
          <a:p>
            <a:endParaRPr lang="de-DE" sz="960" dirty="0"/>
          </a:p>
          <a:p>
            <a:r>
              <a:rPr lang="de-DE" sz="960" dirty="0"/>
              <a:t>Die in diesem Dokument enthaltenen Angaben stellen keine Anlageberatung dar, sondern dienen ausschließlich der Produktbeschreibung. Sie stammen aus Quellen, die Comgest für zuverlässig hält, für ihre Richtigkeit kann jedoch keine Haftung übernommen werden. Vor einer Investmententscheidung sollen der aktuelle Verkaufsprospekt und die wesentlichen Anlegerinformationen herangezogen werden, die ausführliche Hinweise zu den einzelnen mit der Anlage verbundenen Risiken enthalten. Die vorgenannten Dokumente sind in deutscher Sprache kostenlos als Druckstücke bei den folgenden Zahl- und Informationsstelle erhältlich: Deutschland: </a:t>
            </a:r>
            <a:r>
              <a:rPr lang="de-DE" sz="960" dirty="0" err="1"/>
              <a:t>Marcard</a:t>
            </a:r>
            <a:r>
              <a:rPr lang="de-DE" sz="960" dirty="0"/>
              <a:t>, Stein &amp; Co AG, Ballindamm 36, D-20095 Hamburg, Österreich: Erste Bank der österreichischen Sparkassen AG, Am Belvedere 1, 1100 Wien. Außerdem stehen sie auf der Webseite www.comgest.com zum Download zur Verfügung. Diese Produktinformation stellt weder ein Angebot noch eine Beratung oder Aufforderung zum Kauf oder Verkauf einer Finanzanlage dar. Die darin genannten Titel sind zu dem Zeitpunkt, zu dem Sie die Präsentation erhalten, möglicherweise kein Bestandteil des Portfolios mehr. Die hierin zum Ausdruck gebrachten Einschätzungen und Meinungen können sich jederzeit ändern. Es gibt keine Gewissheit, dass die hierin enthaltenen Prognosen tatsächlich eintreffen.</a:t>
            </a:r>
          </a:p>
          <a:p>
            <a:endParaRPr lang="de-DE" sz="960" dirty="0"/>
          </a:p>
          <a:p>
            <a:r>
              <a:rPr lang="de-DE" sz="960" dirty="0"/>
              <a:t>Comgest kann beschließen, den Vertrieb der in diesem Dokument genannten Publikumsfonds und/oder Anteilsklassen unter Einhaltung der gesetzlichen Voraussetzungen einzustellen. Die Richtlinien für die Bearbeitung von Beschwerden (die eine Zusammenfassung der Anlegerrechte und Informationen über Rechtsbehelfe im Falle eines Rechtsstreits enthalten) sind auf Deutsch, Englisch, Französisch, Niederländisch und Italienisch auf der Website </a:t>
            </a:r>
            <a:r>
              <a:rPr lang="de-DE" sz="960" dirty="0">
                <a:hlinkClick r:id="rId3">
                  <a:extLst>
                    <a:ext uri="{A12FA001-AC4F-418D-AE19-62706E023703}">
                      <ahyp:hlinkClr xmlns:ahyp="http://schemas.microsoft.com/office/drawing/2018/hyperlinkcolor" val="tx"/>
                    </a:ext>
                  </a:extLst>
                </a:hlinkClick>
              </a:rPr>
              <a:t>http://www.comgest.com</a:t>
            </a:r>
            <a:r>
              <a:rPr lang="de-DE" sz="960" dirty="0"/>
              <a:t> im Bereich "</a:t>
            </a:r>
            <a:r>
              <a:rPr lang="de-DE" sz="960" dirty="0" err="1"/>
              <a:t>Regulatory</a:t>
            </a:r>
            <a:r>
              <a:rPr lang="de-DE" sz="960" dirty="0"/>
              <a:t> Information" verfügbar.</a:t>
            </a:r>
          </a:p>
          <a:p>
            <a:endParaRPr lang="de-DE" sz="960" dirty="0"/>
          </a:p>
          <a:p>
            <a:r>
              <a:rPr lang="de-DE" sz="960" dirty="0"/>
              <a:t>Die genannten Fonds richten sich an Anleger mit einem langfristigen Anlagehorizont. Die vergangene Wertentwicklung oder Volatilität stellt keinen verlässlichen Indikator für die zukünftige Wertentwicklung oder Volatilität dar. Durch Veränderungen an den Kapitalmärkten kann der Anteilswert unter den ursprünglich investierten Betrag fallen. Anlagen in Fremdwährung können Währungsschwankungen unterliegen und dadurch die Rendite positiv wie negativ beeinflussen. Investitionen in Schwellenländer weisen hohe Risiken auf (politische Risiken, wirtschaftliche Risiken, Währungsrisiken). </a:t>
            </a:r>
          </a:p>
          <a:p>
            <a:r>
              <a:rPr lang="de-DE" sz="960" dirty="0"/>
              <a:t> </a:t>
            </a:r>
          </a:p>
          <a:p>
            <a:r>
              <a:rPr lang="de-DE" sz="960" dirty="0"/>
              <a:t>Indizes werden unverbindlich zum nachträglichen Vergleich angegeben.</a:t>
            </a:r>
          </a:p>
          <a:p>
            <a:endParaRPr lang="de-DE" sz="960" dirty="0"/>
          </a:p>
          <a:p>
            <a:r>
              <a:rPr lang="de-DE" sz="960" dirty="0"/>
              <a:t>Berechnungsbasis für die Wertentwicklung (soweit nicht anders angegeben): Nettoinventarwert ohne Ausgabeaufschlag; Ausschüttungen wieder angelegt. Individuelle Kosten wie beispielsweise Gebühren, Provisionen und andere Entgelte sind nicht berücksichtigt. Diese und der Ausgabeaufschlag würden sich bei Berücksichtigung negativ auf die Wertentwicklung auswirken. TER: Betriebs- und Verwaltungskosten einschl. MwSt. (einschl. aller Kosten außer Transaktionskosten und Kosten für die Tätigung von Anlagen). </a:t>
            </a:r>
          </a:p>
          <a:p>
            <a:endParaRPr lang="de-DE" sz="960" dirty="0"/>
          </a:p>
          <a:p>
            <a:r>
              <a:rPr lang="de-DE" sz="960" dirty="0"/>
              <a:t>Die in diesem Dokument genannten Anlageexperten sind entweder bei Comgest S.A., Comgest Asset Management International Limited, Comgest </a:t>
            </a:r>
            <a:r>
              <a:rPr lang="de-DE" sz="960" dirty="0" err="1"/>
              <a:t>Far</a:t>
            </a:r>
            <a:r>
              <a:rPr lang="de-DE" sz="960" dirty="0"/>
              <a:t> East Limited, Comgest Asset Management Japan Ltd. oder Comgest Singapore </a:t>
            </a:r>
            <a:r>
              <a:rPr lang="de-DE" sz="960" dirty="0" err="1"/>
              <a:t>Pte</a:t>
            </a:r>
            <a:r>
              <a:rPr lang="de-DE" sz="960" dirty="0"/>
              <a:t>. Ltd. angestellt. </a:t>
            </a:r>
          </a:p>
          <a:p>
            <a:r>
              <a:rPr lang="de-DE" sz="960" dirty="0"/>
              <a:t>Die Vermögensverwaltungsgesellschaften der Comgest Gruppe umfassen: Comgest S.A., beaufsichtigt von der </a:t>
            </a:r>
            <a:r>
              <a:rPr lang="de-DE" sz="960" dirty="0" err="1"/>
              <a:t>Autorité</a:t>
            </a:r>
            <a:r>
              <a:rPr lang="de-DE" sz="960" dirty="0"/>
              <a:t> des </a:t>
            </a:r>
            <a:r>
              <a:rPr lang="de-DE" sz="960" dirty="0" err="1"/>
              <a:t>Marchés</a:t>
            </a:r>
            <a:r>
              <a:rPr lang="de-DE" sz="960" dirty="0"/>
              <a:t> Financiers (AMF); Comgest </a:t>
            </a:r>
            <a:r>
              <a:rPr lang="de-DE" sz="960" dirty="0" err="1"/>
              <a:t>Far</a:t>
            </a:r>
            <a:r>
              <a:rPr lang="de-DE" sz="960" dirty="0"/>
              <a:t> East Limited, beaufsichtigt von der Hong Kong Securities and Futures </a:t>
            </a:r>
            <a:r>
              <a:rPr lang="de-DE" sz="960" dirty="0" err="1"/>
              <a:t>Commission</a:t>
            </a:r>
            <a:r>
              <a:rPr lang="de-DE" sz="960" dirty="0"/>
              <a:t>; Comgest Asset Management International Limited, beaufsichtigt von der Central Bank </a:t>
            </a:r>
            <a:r>
              <a:rPr lang="de-DE" sz="960" dirty="0" err="1"/>
              <a:t>of</a:t>
            </a:r>
            <a:r>
              <a:rPr lang="de-DE" sz="960" dirty="0"/>
              <a:t> </a:t>
            </a:r>
            <a:r>
              <a:rPr lang="de-DE" sz="960" dirty="0" err="1"/>
              <a:t>Ireland</a:t>
            </a:r>
            <a:r>
              <a:rPr lang="de-DE" sz="960" dirty="0"/>
              <a:t> und der U.S. Securities and Exchange </a:t>
            </a:r>
            <a:r>
              <a:rPr lang="de-DE" sz="960" dirty="0" err="1"/>
              <a:t>Commission</a:t>
            </a:r>
            <a:r>
              <a:rPr lang="de-DE" sz="960" dirty="0"/>
              <a:t>; Comgest Asset Management Japan Ltd., beaufsichtigt von der Financial Service Agency </a:t>
            </a:r>
            <a:r>
              <a:rPr lang="de-DE" sz="960" dirty="0" err="1"/>
              <a:t>of</a:t>
            </a:r>
            <a:r>
              <a:rPr lang="de-DE" sz="960" dirty="0"/>
              <a:t> Japan  (eingetragen beim </a:t>
            </a:r>
            <a:r>
              <a:rPr lang="de-DE" sz="960" dirty="0" err="1"/>
              <a:t>Local</a:t>
            </a:r>
            <a:r>
              <a:rPr lang="de-DE" sz="960" dirty="0"/>
              <a:t> Finance Bureau Kanto (</a:t>
            </a:r>
            <a:r>
              <a:rPr lang="de-DE" sz="960" dirty="0" err="1"/>
              <a:t>No</a:t>
            </a:r>
            <a:r>
              <a:rPr lang="de-DE" sz="960" dirty="0"/>
              <a:t>. </a:t>
            </a:r>
            <a:r>
              <a:rPr lang="de-DE" sz="960" dirty="0" err="1"/>
              <a:t>Kinsho</a:t>
            </a:r>
            <a:r>
              <a:rPr lang="de-DE" sz="960" dirty="0"/>
              <a:t> 1696)); Comgest Singapore </a:t>
            </a:r>
            <a:r>
              <a:rPr lang="de-DE" sz="960" dirty="0" err="1"/>
              <a:t>Pte</a:t>
            </a:r>
            <a:r>
              <a:rPr lang="de-DE" sz="960" dirty="0"/>
              <a:t>. Ltd., eine lizenzierte Fondsverwaltungsgesellschaft und befreite Finanzberaterin (für institutionelle und zugelassene Investoren), die der Aufsicht der </a:t>
            </a:r>
            <a:r>
              <a:rPr lang="de-DE" sz="960" dirty="0" err="1"/>
              <a:t>Monetary</a:t>
            </a:r>
            <a:r>
              <a:rPr lang="de-DE" sz="960" dirty="0"/>
              <a:t> Authority </a:t>
            </a:r>
            <a:r>
              <a:rPr lang="de-DE" sz="960" dirty="0" err="1"/>
              <a:t>of</a:t>
            </a:r>
            <a:r>
              <a:rPr lang="de-DE" sz="960" dirty="0"/>
              <a:t> Singapore (MAS) untersteht; und Comgest US L.L.C, beaufsichtigt von der U.S. Securities and Exchange </a:t>
            </a:r>
            <a:r>
              <a:rPr lang="de-DE" sz="960" dirty="0" err="1"/>
              <a:t>Commission</a:t>
            </a:r>
            <a:r>
              <a:rPr lang="de-DE" sz="960" dirty="0"/>
              <a:t>.</a:t>
            </a:r>
          </a:p>
          <a:p>
            <a:endParaRPr lang="fr-FR" sz="960" dirty="0"/>
          </a:p>
        </p:txBody>
      </p:sp>
      <p:sp>
        <p:nvSpPr>
          <p:cNvPr id="6" name="Titre 5">
            <a:extLst>
              <a:ext uri="{FF2B5EF4-FFF2-40B4-BE49-F238E27FC236}">
                <a16:creationId xmlns:a16="http://schemas.microsoft.com/office/drawing/2014/main" id="{8E904D79-6235-692B-35DD-95D7E9144278}"/>
              </a:ext>
            </a:extLst>
          </p:cNvPr>
          <p:cNvSpPr>
            <a:spLocks noGrp="1"/>
          </p:cNvSpPr>
          <p:nvPr>
            <p:ph type="title"/>
          </p:nvPr>
        </p:nvSpPr>
        <p:spPr>
          <a:xfrm>
            <a:off x="315913" y="438270"/>
            <a:ext cx="11761553" cy="431783"/>
          </a:xfrm>
        </p:spPr>
        <p:txBody>
          <a:bodyPr/>
          <a:lstStyle/>
          <a:p>
            <a:r>
              <a:rPr lang="de-DE" sz="2468" dirty="0"/>
              <a:t>Rechtliche Hinweise für Anleger in Deutschland und Österreich (1/2)</a:t>
            </a:r>
            <a:endParaRPr lang="fr-FR" dirty="0"/>
          </a:p>
        </p:txBody>
      </p:sp>
    </p:spTree>
    <p:extLst>
      <p:ext uri="{BB962C8B-B14F-4D97-AF65-F5344CB8AC3E}">
        <p14:creationId xmlns:p14="http://schemas.microsoft.com/office/powerpoint/2010/main" val="1080511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98D5D1C-7841-6D17-808D-E2C5FD918BF1}"/>
              </a:ext>
            </a:extLst>
          </p:cNvPr>
          <p:cNvSpPr>
            <a:spLocks noGrp="1"/>
          </p:cNvSpPr>
          <p:nvPr>
            <p:ph type="body" sz="quarter" idx="10"/>
          </p:nvPr>
        </p:nvSpPr>
        <p:spPr>
          <a:xfrm>
            <a:off x="420040" y="1476799"/>
            <a:ext cx="11203930" cy="4942933"/>
          </a:xfrm>
        </p:spPr>
        <p:txBody>
          <a:bodyPr/>
          <a:lstStyle/>
          <a:p>
            <a:r>
              <a:rPr lang="de-DE" sz="960" dirty="0"/>
              <a:t>Die aufgeführten von den verschiedenen Gesellschaften vergebenen Ratings und Auszeichnungen können sich jederzeit ändern.</a:t>
            </a:r>
          </a:p>
          <a:p>
            <a:r>
              <a:rPr lang="de-DE" sz="960" dirty="0"/>
              <a:t>Auszeichnung von Comgest zum besten Asset Manager Aktienfonds 2015-2021 verliehen von </a:t>
            </a:r>
            <a:r>
              <a:rPr lang="de-DE" sz="960" dirty="0" err="1"/>
              <a:t>Scope</a:t>
            </a:r>
            <a:r>
              <a:rPr lang="de-DE" sz="960" dirty="0"/>
              <a:t> jeweils im November 2014–2020. Auszeichnung von Comgest als „Top-Fondsgesellschaft“ (5 Sterne) im Capital Fonds-Kompass 2021, Ausgabe 03/2021.</a:t>
            </a:r>
          </a:p>
          <a:p>
            <a:endParaRPr lang="de-DE" sz="960" dirty="0"/>
          </a:p>
          <a:p>
            <a:r>
              <a:rPr lang="de-DE" sz="960" dirty="0"/>
              <a:t>Die MSCI Daten sind ausschließlich für den internen Gebrauch und dürfen nicht weitergegeben oder als Grundlage für (oder in Zusammenhang mit der Erstellung und dem Angebot) die Erstellung oder das Angebot anderer Wertpapiere oder Finanzprodukte oder Indizes herangezogen werden. Weder MSCI noch andere Drittparteien, die an der Zusammenstellung, Berechnung oder Erstellung der MSCI Daten beteiligt sind oder damit in Verbindung stehen, geben ausdrückliche oder stillschweigende Gewährleistungen oder Zusicherungen bezüglich der Daten (oder der sich aus ihrer Nutzung ergebenden Ergebnisse) ab. Insbesondere übernehmen die Parteien keinerlei Gewähr für die Eigenständigkeit, Genauigkeit, Vollständigkeit, allgemeine Gebrauchstauglichkeit oder Eignung für einen bestimmten Zweck der Daten. Ohne Einschränkung der vorstehenden Bestimmungen haften MSCI, mit MSCI verbundene Unternehmen und Drittparteien, die an der Zusammenstellung, Berechnung oder Erstellung der Daten</a:t>
            </a:r>
          </a:p>
          <a:p>
            <a:r>
              <a:rPr lang="de-DE" sz="960" dirty="0"/>
              <a:t>beteiligt sind oder damit in Verbindung stehen, unter keinen Umständen für unmittelbare, mittelbare, besondere, Folge oder jede andere Art von Schäden (einschließlich entgangener Gewinne) sowie Schadenersatz, selbst wenn sie auf die Möglichkeit derartiger Schäden hingewiesen wurden.</a:t>
            </a:r>
          </a:p>
          <a:p>
            <a:r>
              <a:rPr lang="de-DE" sz="960" dirty="0"/>
              <a:t>Der S&amp;P 500 Index („S&amp;P 500“ oder „der Index“) ist eine eingetragene Marke von Standard &amp; </a:t>
            </a:r>
            <a:r>
              <a:rPr lang="de-DE" sz="960" dirty="0" err="1"/>
              <a:t>Poor's</a:t>
            </a:r>
            <a:r>
              <a:rPr lang="de-DE" sz="960" dirty="0"/>
              <a:t> Financial Services LLC und in Lizenz an S&amp;P Dow Jones Indices LLC vergeben. Eine Weiterverbreitung oder Vervielfältigung im Ganzen oder in Teilen ist ohne schriftliche Genehmigung der Rechteinhaber untersagt. In keinem Fall haften S&amp;P Dow Jones Indices und seine externen Datenlieferanten und Lizenzgeber gegenüber Dritten für direkte, indirekte, zufällige, exemplarische, kompensatorische, strafrechtliche, spezielle oder Folgeschäden, Kosten, Ausgaben, Rechtskosten oder Verluste (einschließlich, aber nicht beschränkt auf entgangene Einkünfte oder entgangene Gewinne und Opportunitätskosten) im Zusammenhang mit einer Nutzung des Index, selbst wenn auf die Möglichkeit solcher Schäden hingewiesen wurde.</a:t>
            </a:r>
          </a:p>
          <a:p>
            <a:r>
              <a:rPr lang="de-DE" sz="960" dirty="0"/>
              <a:t>Der STOXX® Europe 600 Index ist abgeleitet vom STOXX Europe Total Market Index (TMI) und ist eine Teilmenge des STOXX Global 1800 Index. Der STOXX Europe 600 Index repräsentiert mit einer festen Anzahl von 600 Komponenten Unternehmen mit großer, mittlerer und kleiner Kapitalisierung aus 17 Ländern Europas: Österreich, Belgien, Tschechische Republik, Dänemark, Finnland, Frankreich, Deutschland, Irland, Italien, Luxemburg, die Niederlande, Norwegen, Portugal, Spanien, Schweden, Schweiz und das Vereinigte Königreich.</a:t>
            </a:r>
          </a:p>
          <a:p>
            <a:r>
              <a:rPr lang="de-DE" sz="960" dirty="0"/>
              <a:t>Der TOPIX Index Value und die TOPIX Marks unterliegen Eigentumsrechten der Tokyo Stock Exchange, Inc., und der Tokyo Stock Exchange, Inc. gehören alle Rechte und alles Know-how in Bezug auf den TOPIX wie Berechnung, Veröffentlichung und Verwendung des TOPIX Index Value sowie in Bezug auf die TOPIX Marks. Kein Produkt wird in irgendeiner Weise von der Tokyo Stock Exchange, Inc. gesponsert, unterstützt oder empfohlen.</a:t>
            </a:r>
          </a:p>
          <a:p>
            <a:endParaRPr lang="de-DE" sz="960" dirty="0"/>
          </a:p>
          <a:p>
            <a:pPr algn="just">
              <a:spcAft>
                <a:spcPts val="165"/>
              </a:spcAft>
            </a:pPr>
            <a:r>
              <a:rPr lang="de-DE" sz="960" dirty="0"/>
              <a:t>Der beschriebene </a:t>
            </a:r>
            <a:r>
              <a:rPr lang="de-DE" sz="960" dirty="0" err="1"/>
              <a:t>Representative</a:t>
            </a:r>
            <a:r>
              <a:rPr lang="de-DE" sz="960" dirty="0"/>
              <a:t> Account wird in Übereinstimmung mit dem jeweiligen Composite seit Auflegung des Composites verwaltet. Der </a:t>
            </a:r>
            <a:r>
              <a:rPr lang="de-DE" sz="960" dirty="0" err="1"/>
              <a:t>Representative</a:t>
            </a:r>
            <a:r>
              <a:rPr lang="de-DE" sz="960" dirty="0"/>
              <a:t> Account ist das offene Anlagevehikel mit dem längsten Track </a:t>
            </a:r>
            <a:r>
              <a:rPr lang="de-DE" sz="960" dirty="0" err="1"/>
              <a:t>Record</a:t>
            </a:r>
            <a:r>
              <a:rPr lang="de-DE" sz="960" dirty="0"/>
              <a:t> innerhalb des Composites. Die angegebene Performance spiegelt die Performance des </a:t>
            </a:r>
            <a:r>
              <a:rPr lang="de-DE" sz="960" dirty="0" err="1"/>
              <a:t>Representative</a:t>
            </a:r>
            <a:r>
              <a:rPr lang="de-DE" sz="960" dirty="0"/>
              <a:t> Accounts wider. Daher kann die Performance den Ergebnissen des entsprechenden Composites ähnlich sein, aber die Angaben sind nicht identisch und werden nicht in diesem Sinne dargestellt. Die Ergebnisse sind kein Indikator für die zukünftige Performance des </a:t>
            </a:r>
            <a:r>
              <a:rPr lang="de-DE" sz="960" dirty="0" err="1"/>
              <a:t>Representative</a:t>
            </a:r>
            <a:r>
              <a:rPr lang="de-DE" sz="960" dirty="0"/>
              <a:t> Accounts oder anderer hierin beschriebener Mandate und/oder Produkte. Die Performance eines Mandats variiert je nach Auflegungsdatum und Anlagebeschränkungen des Mandats sowie anderer Faktoren und entspricht möglicherweise nicht der Performance des hier dargestellten </a:t>
            </a:r>
            <a:r>
              <a:rPr lang="de-DE" sz="960" dirty="0" err="1"/>
              <a:t>Representative</a:t>
            </a:r>
            <a:r>
              <a:rPr lang="de-DE" sz="960" dirty="0"/>
              <a:t> Accounts.</a:t>
            </a:r>
          </a:p>
          <a:p>
            <a:pPr algn="just">
              <a:spcAft>
                <a:spcPts val="165"/>
              </a:spcAft>
            </a:pPr>
            <a:r>
              <a:rPr lang="de-DE" sz="960" dirty="0"/>
              <a:t>Eine GIPS-konforme Präsentation des hier beschriebenen Composites ist unter info@comgest.com erhältlich. GIPS® ist eine eingetragene Marke des CFA Institute. Das CFA Institute unterstützt oder fördert diese Organisation nicht und übernimmt auch keine Garantie für die Richtigkeit oder Qualität der hierin enthaltenen Inhalte.</a:t>
            </a:r>
          </a:p>
          <a:p>
            <a:endParaRPr lang="de-DE" sz="960" dirty="0">
              <a:solidFill>
                <a:prstClr val="black"/>
              </a:solidFill>
            </a:endParaRPr>
          </a:p>
          <a:p>
            <a:endParaRPr lang="fr-FR" sz="1097" dirty="0"/>
          </a:p>
        </p:txBody>
      </p:sp>
      <p:sp>
        <p:nvSpPr>
          <p:cNvPr id="6" name="Titre 5">
            <a:extLst>
              <a:ext uri="{FF2B5EF4-FFF2-40B4-BE49-F238E27FC236}">
                <a16:creationId xmlns:a16="http://schemas.microsoft.com/office/drawing/2014/main" id="{8E904D79-6235-692B-35DD-95D7E9144278}"/>
              </a:ext>
            </a:extLst>
          </p:cNvPr>
          <p:cNvSpPr>
            <a:spLocks noGrp="1"/>
          </p:cNvSpPr>
          <p:nvPr>
            <p:ph type="title"/>
          </p:nvPr>
        </p:nvSpPr>
        <p:spPr>
          <a:xfrm>
            <a:off x="315913" y="438270"/>
            <a:ext cx="11761553" cy="431783"/>
          </a:xfrm>
        </p:spPr>
        <p:txBody>
          <a:bodyPr/>
          <a:lstStyle/>
          <a:p>
            <a:r>
              <a:rPr lang="de-DE" sz="2468" dirty="0"/>
              <a:t>Rechtliche Hinweise für Anleger in Deutschland und Österreich (2/2)</a:t>
            </a:r>
            <a:endParaRPr lang="fr-FR" dirty="0"/>
          </a:p>
        </p:txBody>
      </p:sp>
    </p:spTree>
    <p:extLst>
      <p:ext uri="{BB962C8B-B14F-4D97-AF65-F5344CB8AC3E}">
        <p14:creationId xmlns:p14="http://schemas.microsoft.com/office/powerpoint/2010/main" val="118305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a:extLst>
              <a:ext uri="{FF2B5EF4-FFF2-40B4-BE49-F238E27FC236}">
                <a16:creationId xmlns:a16="http://schemas.microsoft.com/office/drawing/2014/main" id="{D8D5553E-9411-8065-6BCC-FD71B9ACF487}"/>
              </a:ext>
            </a:extLst>
          </p:cNvPr>
          <p:cNvGraphicFramePr/>
          <p:nvPr/>
        </p:nvGraphicFramePr>
        <p:xfrm>
          <a:off x="4655515" y="2381155"/>
          <a:ext cx="2880972" cy="2095691"/>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texte 6">
            <a:extLst>
              <a:ext uri="{FF2B5EF4-FFF2-40B4-BE49-F238E27FC236}">
                <a16:creationId xmlns:a16="http://schemas.microsoft.com/office/drawing/2014/main" id="{A8786003-0DCA-9FBA-4150-B93F4329CAA4}"/>
              </a:ext>
            </a:extLst>
          </p:cNvPr>
          <p:cNvSpPr>
            <a:spLocks noGrp="1"/>
          </p:cNvSpPr>
          <p:nvPr>
            <p:ph type="body" sz="quarter" idx="10"/>
          </p:nvPr>
        </p:nvSpPr>
        <p:spPr/>
        <p:txBody>
          <a:bodyPr/>
          <a:lstStyle/>
          <a:p>
            <a:r>
              <a:rPr lang="fr-FR" dirty="0"/>
              <a:t>*</a:t>
            </a:r>
            <a:r>
              <a:rPr lang="fr-FR" dirty="0" err="1"/>
              <a:t>einschließlich</a:t>
            </a:r>
            <a:r>
              <a:rPr lang="fr-FR" dirty="0"/>
              <a:t> der </a:t>
            </a:r>
            <a:r>
              <a:rPr lang="fr-FR"/>
              <a:t>Unternehmensgründer</a:t>
            </a:r>
            <a:endParaRPr lang="fr-FR" dirty="0"/>
          </a:p>
        </p:txBody>
      </p:sp>
      <p:sp>
        <p:nvSpPr>
          <p:cNvPr id="6" name="Titre 5">
            <a:extLst>
              <a:ext uri="{FF2B5EF4-FFF2-40B4-BE49-F238E27FC236}">
                <a16:creationId xmlns:a16="http://schemas.microsoft.com/office/drawing/2014/main" id="{56E82A4E-0E4C-8813-FEA6-60DEC1BB4EA9}"/>
              </a:ext>
            </a:extLst>
          </p:cNvPr>
          <p:cNvSpPr>
            <a:spLocks noGrp="1"/>
          </p:cNvSpPr>
          <p:nvPr>
            <p:ph type="title"/>
          </p:nvPr>
        </p:nvSpPr>
        <p:spPr/>
        <p:txBody>
          <a:bodyPr/>
          <a:lstStyle/>
          <a:p>
            <a:r>
              <a:rPr lang="fr-FR" dirty="0"/>
              <a:t>Über Comgest </a:t>
            </a:r>
            <a:r>
              <a:rPr lang="fr-FR" dirty="0" err="1"/>
              <a:t>Blitzintro</a:t>
            </a:r>
            <a:endParaRPr lang="fr-FR" dirty="0"/>
          </a:p>
        </p:txBody>
      </p:sp>
      <p:grpSp>
        <p:nvGrpSpPr>
          <p:cNvPr id="29" name="Groupe 28">
            <a:extLst>
              <a:ext uri="{FF2B5EF4-FFF2-40B4-BE49-F238E27FC236}">
                <a16:creationId xmlns:a16="http://schemas.microsoft.com/office/drawing/2014/main" id="{8D1C0816-B05F-E9F7-8B5B-B7930DDA8D25}"/>
              </a:ext>
            </a:extLst>
          </p:cNvPr>
          <p:cNvGrpSpPr/>
          <p:nvPr/>
        </p:nvGrpSpPr>
        <p:grpSpPr>
          <a:xfrm>
            <a:off x="307483" y="1600275"/>
            <a:ext cx="5712321" cy="1773311"/>
            <a:chOff x="307254" y="1655618"/>
            <a:chExt cx="5712548" cy="1773381"/>
          </a:xfrm>
        </p:grpSpPr>
        <p:cxnSp>
          <p:nvCxnSpPr>
            <p:cNvPr id="12" name="Connecteur droit 11">
              <a:extLst>
                <a:ext uri="{FF2B5EF4-FFF2-40B4-BE49-F238E27FC236}">
                  <a16:creationId xmlns:a16="http://schemas.microsoft.com/office/drawing/2014/main" id="{18FDBEB1-3355-C75C-821D-5EF89DDEA89B}"/>
                </a:ext>
              </a:extLst>
            </p:cNvPr>
            <p:cNvCxnSpPr/>
            <p:nvPr/>
          </p:nvCxnSpPr>
          <p:spPr>
            <a:xfrm flipV="1">
              <a:off x="6019802" y="1655618"/>
              <a:ext cx="0" cy="83820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8041AC7-AE7D-4559-F15C-1D89A38F6566}"/>
                </a:ext>
              </a:extLst>
            </p:cNvPr>
            <p:cNvCxnSpPr>
              <a:cxnSpLocks/>
            </p:cNvCxnSpPr>
            <p:nvPr/>
          </p:nvCxnSpPr>
          <p:spPr>
            <a:xfrm>
              <a:off x="307254" y="1655618"/>
              <a:ext cx="57125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E7DE4C18-6D88-0F72-FFCC-49C5F70BBF42}"/>
                </a:ext>
              </a:extLst>
            </p:cNvPr>
            <p:cNvCxnSpPr>
              <a:cxnSpLocks/>
            </p:cNvCxnSpPr>
            <p:nvPr/>
          </p:nvCxnSpPr>
          <p:spPr>
            <a:xfrm>
              <a:off x="307254" y="3428999"/>
              <a:ext cx="485356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67AADBDC-3BE5-7B77-A968-ED20F20E6C9F}"/>
                </a:ext>
              </a:extLst>
            </p:cNvPr>
            <p:cNvCxnSpPr>
              <a:cxnSpLocks/>
            </p:cNvCxnSpPr>
            <p:nvPr/>
          </p:nvCxnSpPr>
          <p:spPr>
            <a:xfrm flipV="1">
              <a:off x="307254" y="1655618"/>
              <a:ext cx="0" cy="1773381"/>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e 34">
            <a:extLst>
              <a:ext uri="{FF2B5EF4-FFF2-40B4-BE49-F238E27FC236}">
                <a16:creationId xmlns:a16="http://schemas.microsoft.com/office/drawing/2014/main" id="{435BB35D-F5C0-7845-7A6D-33F777B993F9}"/>
              </a:ext>
            </a:extLst>
          </p:cNvPr>
          <p:cNvGrpSpPr/>
          <p:nvPr/>
        </p:nvGrpSpPr>
        <p:grpSpPr>
          <a:xfrm flipV="1">
            <a:off x="307483" y="3541698"/>
            <a:ext cx="5712321" cy="1909983"/>
            <a:chOff x="307254" y="1655618"/>
            <a:chExt cx="5712548" cy="1773381"/>
          </a:xfrm>
        </p:grpSpPr>
        <p:cxnSp>
          <p:nvCxnSpPr>
            <p:cNvPr id="36" name="Connecteur droit 35">
              <a:extLst>
                <a:ext uri="{FF2B5EF4-FFF2-40B4-BE49-F238E27FC236}">
                  <a16:creationId xmlns:a16="http://schemas.microsoft.com/office/drawing/2014/main" id="{051CD170-F6FF-27C1-9320-C9BB311BBA73}"/>
                </a:ext>
              </a:extLst>
            </p:cNvPr>
            <p:cNvCxnSpPr>
              <a:cxnSpLocks/>
            </p:cNvCxnSpPr>
            <p:nvPr/>
          </p:nvCxnSpPr>
          <p:spPr>
            <a:xfrm flipV="1">
              <a:off x="6019802" y="1655618"/>
              <a:ext cx="0" cy="96473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D657814A-CC4F-5315-6FB8-448853292ED4}"/>
                </a:ext>
              </a:extLst>
            </p:cNvPr>
            <p:cNvCxnSpPr>
              <a:cxnSpLocks/>
            </p:cNvCxnSpPr>
            <p:nvPr/>
          </p:nvCxnSpPr>
          <p:spPr>
            <a:xfrm>
              <a:off x="307254" y="1655618"/>
              <a:ext cx="571254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2214223D-934C-282B-C4AE-520E5009D70E}"/>
                </a:ext>
              </a:extLst>
            </p:cNvPr>
            <p:cNvCxnSpPr>
              <a:cxnSpLocks/>
            </p:cNvCxnSpPr>
            <p:nvPr/>
          </p:nvCxnSpPr>
          <p:spPr>
            <a:xfrm>
              <a:off x="307254" y="3428999"/>
              <a:ext cx="485356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EA387B4-98A7-027A-04D4-18263972C05C}"/>
                </a:ext>
              </a:extLst>
            </p:cNvPr>
            <p:cNvCxnSpPr>
              <a:cxnSpLocks/>
            </p:cNvCxnSpPr>
            <p:nvPr/>
          </p:nvCxnSpPr>
          <p:spPr>
            <a:xfrm flipV="1">
              <a:off x="307254" y="1655618"/>
              <a:ext cx="0" cy="1773381"/>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e 39">
            <a:extLst>
              <a:ext uri="{FF2B5EF4-FFF2-40B4-BE49-F238E27FC236}">
                <a16:creationId xmlns:a16="http://schemas.microsoft.com/office/drawing/2014/main" id="{5BA7F6B4-719F-72C0-CE70-C13290F76CF3}"/>
              </a:ext>
            </a:extLst>
          </p:cNvPr>
          <p:cNvGrpSpPr/>
          <p:nvPr/>
        </p:nvGrpSpPr>
        <p:grpSpPr>
          <a:xfrm flipH="1" flipV="1">
            <a:off x="6172196" y="3541697"/>
            <a:ext cx="5712321" cy="1909980"/>
            <a:chOff x="307254" y="1655618"/>
            <a:chExt cx="5712548" cy="1773381"/>
          </a:xfrm>
        </p:grpSpPr>
        <p:cxnSp>
          <p:nvCxnSpPr>
            <p:cNvPr id="41" name="Connecteur droit 40">
              <a:extLst>
                <a:ext uri="{FF2B5EF4-FFF2-40B4-BE49-F238E27FC236}">
                  <a16:creationId xmlns:a16="http://schemas.microsoft.com/office/drawing/2014/main" id="{11198466-19A3-4424-2376-FEEF3CA0A6DA}"/>
                </a:ext>
              </a:extLst>
            </p:cNvPr>
            <p:cNvCxnSpPr>
              <a:cxnSpLocks/>
            </p:cNvCxnSpPr>
            <p:nvPr/>
          </p:nvCxnSpPr>
          <p:spPr>
            <a:xfrm flipH="1" flipV="1">
              <a:off x="6019802" y="1655618"/>
              <a:ext cx="0" cy="964731"/>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58EC588F-4CCF-3979-469B-E693E9381B7F}"/>
                </a:ext>
              </a:extLst>
            </p:cNvPr>
            <p:cNvCxnSpPr>
              <a:cxnSpLocks/>
            </p:cNvCxnSpPr>
            <p:nvPr/>
          </p:nvCxnSpPr>
          <p:spPr>
            <a:xfrm>
              <a:off x="307254" y="1655618"/>
              <a:ext cx="571254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58C796B6-D34B-23B8-657E-22C9BD60B0F4}"/>
                </a:ext>
              </a:extLst>
            </p:cNvPr>
            <p:cNvCxnSpPr>
              <a:cxnSpLocks/>
            </p:cNvCxnSpPr>
            <p:nvPr/>
          </p:nvCxnSpPr>
          <p:spPr>
            <a:xfrm>
              <a:off x="307254" y="3428999"/>
              <a:ext cx="485356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79E35B48-8991-4FE2-4622-613044F55B34}"/>
                </a:ext>
              </a:extLst>
            </p:cNvPr>
            <p:cNvCxnSpPr>
              <a:cxnSpLocks/>
            </p:cNvCxnSpPr>
            <p:nvPr/>
          </p:nvCxnSpPr>
          <p:spPr>
            <a:xfrm flipV="1">
              <a:off x="307254" y="1655618"/>
              <a:ext cx="0" cy="1773381"/>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Text Placeholder 5">
            <a:extLst>
              <a:ext uri="{FF2B5EF4-FFF2-40B4-BE49-F238E27FC236}">
                <a16:creationId xmlns:a16="http://schemas.microsoft.com/office/drawing/2014/main" id="{4054C143-5B93-A67A-DFF4-B2F7FDA93277}"/>
              </a:ext>
            </a:extLst>
          </p:cNvPr>
          <p:cNvSpPr txBox="1">
            <a:spLocks/>
          </p:cNvSpPr>
          <p:nvPr/>
        </p:nvSpPr>
        <p:spPr>
          <a:xfrm>
            <a:off x="283238" y="1613641"/>
            <a:ext cx="4960738" cy="1494282"/>
          </a:xfrm>
          <a:prstGeom prst="rect">
            <a:avLst/>
          </a:prstGeom>
        </p:spPr>
        <p:txBody>
          <a:bodyPr/>
          <a:lstStyle>
            <a:lvl1pPr marL="18824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1pPr>
            <a:lvl2pPr marL="37649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2pPr>
            <a:lvl3pPr marL="564748"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3pPr>
            <a:lvl4pPr marL="75299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4pPr>
            <a:lvl5pPr marL="94124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5pPr>
            <a:lvl6pPr marL="262984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6pPr>
            <a:lvl7pPr marL="3107997"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7pPr>
            <a:lvl8pPr marL="3586149"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8pPr>
            <a:lvl9pPr marL="406430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9pPr>
          </a:lstStyle>
          <a:p>
            <a:pPr marL="0" indent="0">
              <a:spcAft>
                <a:spcPts val="1200"/>
              </a:spcAft>
              <a:buNone/>
            </a:pPr>
            <a:r>
              <a:rPr lang="en-US" sz="2193" dirty="0">
                <a:solidFill>
                  <a:schemeClr val="accent1"/>
                </a:solidFill>
                <a:latin typeface="Gotham Bold" pitchFamily="50" charset="0"/>
                <a:cs typeface="Gotham Bold" pitchFamily="50" charset="0"/>
              </a:rPr>
              <a:t>1985</a:t>
            </a:r>
          </a:p>
          <a:p>
            <a:pPr marL="0" indent="0">
              <a:spcAft>
                <a:spcPts val="1200"/>
              </a:spcAft>
              <a:buNone/>
            </a:pPr>
            <a:r>
              <a:rPr lang="en-US" sz="2193" dirty="0" err="1">
                <a:solidFill>
                  <a:schemeClr val="accent5"/>
                </a:solidFill>
                <a:latin typeface="+mn-lt"/>
              </a:rPr>
              <a:t>gegründet</a:t>
            </a:r>
            <a:endParaRPr lang="en-US" sz="2193" dirty="0">
              <a:solidFill>
                <a:schemeClr val="accent5"/>
              </a:solidFill>
              <a:latin typeface="+mn-lt"/>
            </a:endParaRPr>
          </a:p>
        </p:txBody>
      </p:sp>
      <p:grpSp>
        <p:nvGrpSpPr>
          <p:cNvPr id="30" name="Groupe 29">
            <a:extLst>
              <a:ext uri="{FF2B5EF4-FFF2-40B4-BE49-F238E27FC236}">
                <a16:creationId xmlns:a16="http://schemas.microsoft.com/office/drawing/2014/main" id="{4B4A8A66-0A09-E93B-CF3C-25C1DDBFA816}"/>
              </a:ext>
            </a:extLst>
          </p:cNvPr>
          <p:cNvGrpSpPr/>
          <p:nvPr/>
        </p:nvGrpSpPr>
        <p:grpSpPr>
          <a:xfrm flipH="1">
            <a:off x="6172196" y="1600275"/>
            <a:ext cx="5712321" cy="1773311"/>
            <a:chOff x="307254" y="1655618"/>
            <a:chExt cx="5712548" cy="1773381"/>
          </a:xfrm>
        </p:grpSpPr>
        <p:cxnSp>
          <p:nvCxnSpPr>
            <p:cNvPr id="31" name="Connecteur droit 30">
              <a:extLst>
                <a:ext uri="{FF2B5EF4-FFF2-40B4-BE49-F238E27FC236}">
                  <a16:creationId xmlns:a16="http://schemas.microsoft.com/office/drawing/2014/main" id="{5144EB05-E910-6858-59BD-B9D85115CAD4}"/>
                </a:ext>
              </a:extLst>
            </p:cNvPr>
            <p:cNvCxnSpPr/>
            <p:nvPr/>
          </p:nvCxnSpPr>
          <p:spPr>
            <a:xfrm flipV="1">
              <a:off x="6019802" y="1655618"/>
              <a:ext cx="0" cy="83820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0DF37B4-884D-AD70-9282-94463F2C3B3A}"/>
                </a:ext>
              </a:extLst>
            </p:cNvPr>
            <p:cNvCxnSpPr>
              <a:cxnSpLocks/>
            </p:cNvCxnSpPr>
            <p:nvPr/>
          </p:nvCxnSpPr>
          <p:spPr>
            <a:xfrm>
              <a:off x="307254" y="1655618"/>
              <a:ext cx="57125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D7B7123-54EA-7469-CD35-93AB3BE418F3}"/>
                </a:ext>
              </a:extLst>
            </p:cNvPr>
            <p:cNvCxnSpPr>
              <a:cxnSpLocks/>
            </p:cNvCxnSpPr>
            <p:nvPr/>
          </p:nvCxnSpPr>
          <p:spPr>
            <a:xfrm>
              <a:off x="307254" y="3428999"/>
              <a:ext cx="485356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6F777EA-1EAC-AACD-ADA4-7C011629D6F3}"/>
                </a:ext>
              </a:extLst>
            </p:cNvPr>
            <p:cNvCxnSpPr>
              <a:cxnSpLocks/>
            </p:cNvCxnSpPr>
            <p:nvPr/>
          </p:nvCxnSpPr>
          <p:spPr>
            <a:xfrm flipV="1">
              <a:off x="307254" y="1655618"/>
              <a:ext cx="0" cy="1773381"/>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6" name="Text Placeholder 5">
            <a:extLst>
              <a:ext uri="{FF2B5EF4-FFF2-40B4-BE49-F238E27FC236}">
                <a16:creationId xmlns:a16="http://schemas.microsoft.com/office/drawing/2014/main" id="{C86837D3-1313-0CAD-17B0-CEF5675FFDFF}"/>
              </a:ext>
            </a:extLst>
          </p:cNvPr>
          <p:cNvSpPr txBox="1">
            <a:spLocks/>
          </p:cNvSpPr>
          <p:nvPr/>
        </p:nvSpPr>
        <p:spPr>
          <a:xfrm>
            <a:off x="6177392" y="1616298"/>
            <a:ext cx="5712321" cy="1494282"/>
          </a:xfrm>
          <a:prstGeom prst="rect">
            <a:avLst/>
          </a:prstGeom>
        </p:spPr>
        <p:txBody>
          <a:bodyPr/>
          <a:lstStyle>
            <a:lvl1pPr marL="18824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1pPr>
            <a:lvl2pPr marL="37649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2pPr>
            <a:lvl3pPr marL="564748"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3pPr>
            <a:lvl4pPr marL="75299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4pPr>
            <a:lvl5pPr marL="94124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5pPr>
            <a:lvl6pPr marL="262984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6pPr>
            <a:lvl7pPr marL="3107997"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7pPr>
            <a:lvl8pPr marL="3586149"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8pPr>
            <a:lvl9pPr marL="406430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9pPr>
          </a:lstStyle>
          <a:p>
            <a:pPr marL="0" indent="0" algn="r">
              <a:spcAft>
                <a:spcPts val="1200"/>
              </a:spcAft>
              <a:buNone/>
            </a:pPr>
            <a:r>
              <a:rPr lang="en-US" sz="2193" dirty="0">
                <a:solidFill>
                  <a:schemeClr val="accent2"/>
                </a:solidFill>
                <a:latin typeface="Gotham Bold" pitchFamily="50" charset="0"/>
                <a:cs typeface="Gotham Bold" pitchFamily="50" charset="0"/>
              </a:rPr>
              <a:t>30+</a:t>
            </a:r>
          </a:p>
          <a:p>
            <a:pPr marL="0" indent="0" algn="r">
              <a:spcAft>
                <a:spcPts val="1200"/>
              </a:spcAft>
              <a:buNone/>
            </a:pPr>
            <a:r>
              <a:rPr lang="en-US" sz="2193" dirty="0">
                <a:solidFill>
                  <a:schemeClr val="accent5"/>
                </a:solidFill>
                <a:latin typeface="+mn-lt"/>
              </a:rPr>
              <a:t>Mrd. Euro </a:t>
            </a:r>
            <a:r>
              <a:rPr lang="en-US" sz="2193" dirty="0" err="1">
                <a:solidFill>
                  <a:schemeClr val="accent5"/>
                </a:solidFill>
                <a:latin typeface="+mn-lt"/>
              </a:rPr>
              <a:t>AuM</a:t>
            </a:r>
            <a:endParaRPr lang="en-US" sz="2193" dirty="0">
              <a:solidFill>
                <a:schemeClr val="accent5"/>
              </a:solidFill>
              <a:latin typeface="+mn-lt"/>
            </a:endParaRPr>
          </a:p>
          <a:p>
            <a:pPr marL="0" indent="0" algn="r">
              <a:spcAft>
                <a:spcPts val="1200"/>
              </a:spcAft>
              <a:buNone/>
            </a:pPr>
            <a:r>
              <a:rPr lang="en-US" sz="2193" dirty="0">
                <a:solidFill>
                  <a:schemeClr val="accent5"/>
                </a:solidFill>
                <a:latin typeface="+mn-lt"/>
              </a:rPr>
              <a:t>Davon ca. 12+ Mrd Europe</a:t>
            </a:r>
          </a:p>
        </p:txBody>
      </p:sp>
      <p:sp>
        <p:nvSpPr>
          <p:cNvPr id="47" name="Text Placeholder 5">
            <a:extLst>
              <a:ext uri="{FF2B5EF4-FFF2-40B4-BE49-F238E27FC236}">
                <a16:creationId xmlns:a16="http://schemas.microsoft.com/office/drawing/2014/main" id="{CAB335C8-6D86-400C-B2A6-8F375076EC50}"/>
              </a:ext>
            </a:extLst>
          </p:cNvPr>
          <p:cNvSpPr txBox="1">
            <a:spLocks/>
          </p:cNvSpPr>
          <p:nvPr/>
        </p:nvSpPr>
        <p:spPr>
          <a:xfrm>
            <a:off x="307483" y="3615322"/>
            <a:ext cx="4960738" cy="1818450"/>
          </a:xfrm>
          <a:prstGeom prst="rect">
            <a:avLst/>
          </a:prstGeom>
        </p:spPr>
        <p:txBody>
          <a:bodyPr anchor="b"/>
          <a:lstStyle>
            <a:lvl1pPr marL="18824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1pPr>
            <a:lvl2pPr marL="37649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2pPr>
            <a:lvl3pPr marL="564748"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3pPr>
            <a:lvl4pPr marL="75299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4pPr>
            <a:lvl5pPr marL="94124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5pPr>
            <a:lvl6pPr marL="262984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6pPr>
            <a:lvl7pPr marL="3107997"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7pPr>
            <a:lvl8pPr marL="3586149"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8pPr>
            <a:lvl9pPr marL="406430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9pPr>
          </a:lstStyle>
          <a:p>
            <a:pPr marL="0" lvl="1" indent="0">
              <a:spcAft>
                <a:spcPts val="600"/>
              </a:spcAft>
              <a:buNone/>
            </a:pPr>
            <a:r>
              <a:rPr lang="en-US" sz="2193" dirty="0">
                <a:solidFill>
                  <a:schemeClr val="accent5"/>
                </a:solidFill>
                <a:latin typeface="+mn-lt"/>
              </a:rPr>
              <a:t>Alle </a:t>
            </a:r>
            <a:r>
              <a:rPr lang="en-US" sz="2193" dirty="0" err="1">
                <a:solidFill>
                  <a:schemeClr val="accent5"/>
                </a:solidFill>
                <a:latin typeface="+mn-lt"/>
              </a:rPr>
              <a:t>Strategien</a:t>
            </a:r>
            <a:endParaRPr lang="en-US" sz="2193" dirty="0">
              <a:solidFill>
                <a:schemeClr val="accent5"/>
              </a:solidFill>
              <a:latin typeface="+mn-lt"/>
            </a:endParaRPr>
          </a:p>
          <a:p>
            <a:pPr marL="0" lvl="1" indent="0">
              <a:spcAft>
                <a:spcPts val="600"/>
              </a:spcAft>
              <a:buNone/>
            </a:pPr>
            <a:r>
              <a:rPr lang="en-US" sz="2193" dirty="0">
                <a:solidFill>
                  <a:schemeClr val="accent4"/>
                </a:solidFill>
                <a:latin typeface="Gotham Bold" pitchFamily="50" charset="0"/>
                <a:cs typeface="Gotham Bold" pitchFamily="50" charset="0"/>
              </a:rPr>
              <a:t>Ein </a:t>
            </a:r>
            <a:r>
              <a:rPr lang="en-US" sz="2193" dirty="0" err="1">
                <a:solidFill>
                  <a:schemeClr val="accent4"/>
                </a:solidFill>
                <a:latin typeface="Gotham Bold" pitchFamily="50" charset="0"/>
                <a:cs typeface="Gotham Bold" pitchFamily="50" charset="0"/>
              </a:rPr>
              <a:t>Stil</a:t>
            </a:r>
            <a:endParaRPr lang="en-US" sz="2193" dirty="0">
              <a:solidFill>
                <a:schemeClr val="accent4"/>
              </a:solidFill>
              <a:latin typeface="Gotham Bold" pitchFamily="50" charset="0"/>
              <a:cs typeface="Gotham Bold" pitchFamily="50" charset="0"/>
            </a:endParaRPr>
          </a:p>
        </p:txBody>
      </p:sp>
      <p:sp>
        <p:nvSpPr>
          <p:cNvPr id="49" name="Text Placeholder 5">
            <a:extLst>
              <a:ext uri="{FF2B5EF4-FFF2-40B4-BE49-F238E27FC236}">
                <a16:creationId xmlns:a16="http://schemas.microsoft.com/office/drawing/2014/main" id="{8EBB673C-1037-9138-C9C9-E5D1B0D16C4E}"/>
              </a:ext>
            </a:extLst>
          </p:cNvPr>
          <p:cNvSpPr txBox="1">
            <a:spLocks/>
          </p:cNvSpPr>
          <p:nvPr/>
        </p:nvSpPr>
        <p:spPr>
          <a:xfrm>
            <a:off x="6965341" y="3633224"/>
            <a:ext cx="4919174" cy="1818450"/>
          </a:xfrm>
          <a:prstGeom prst="rect">
            <a:avLst/>
          </a:prstGeom>
        </p:spPr>
        <p:txBody>
          <a:bodyPr anchor="b"/>
          <a:lstStyle>
            <a:lvl1pPr marL="18824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1pPr>
            <a:lvl2pPr marL="376499"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2pPr>
            <a:lvl3pPr marL="564748"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3pPr>
            <a:lvl4pPr marL="75299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4pPr>
            <a:lvl5pPr marL="941247" indent="-188249" algn="l" defTabSz="956306" rtl="0" eaLnBrk="1" latinLnBrk="0" hangingPunct="1">
              <a:spcBef>
                <a:spcPts val="0"/>
              </a:spcBef>
              <a:spcAft>
                <a:spcPts val="523"/>
              </a:spcAft>
              <a:buFont typeface="Aleo" pitchFamily="34" charset="0"/>
              <a:buChar char="—"/>
              <a:defRPr sz="1509" kern="1200" spc="-21" baseline="0">
                <a:solidFill>
                  <a:schemeClr val="tx1"/>
                </a:solidFill>
                <a:latin typeface="Caecilia LT Pro 45 Light" pitchFamily="18" charset="0"/>
                <a:ea typeface="+mn-ea"/>
                <a:cs typeface="+mn-cs"/>
              </a:defRPr>
            </a:lvl5pPr>
            <a:lvl6pPr marL="262984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6pPr>
            <a:lvl7pPr marL="3107997"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7pPr>
            <a:lvl8pPr marL="3586149"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8pPr>
            <a:lvl9pPr marL="4064303" indent="-239076" algn="l" defTabSz="956306" rtl="0" eaLnBrk="1" latinLnBrk="0" hangingPunct="1">
              <a:spcBef>
                <a:spcPct val="20000"/>
              </a:spcBef>
              <a:buFont typeface="Arial" panose="020B0604020202020204" pitchFamily="34" charset="0"/>
              <a:buChar char="•"/>
              <a:defRPr sz="2057" kern="1200">
                <a:solidFill>
                  <a:schemeClr val="tx1"/>
                </a:solidFill>
                <a:latin typeface="+mn-lt"/>
                <a:ea typeface="+mn-ea"/>
                <a:cs typeface="+mn-cs"/>
              </a:defRPr>
            </a:lvl9pPr>
          </a:lstStyle>
          <a:p>
            <a:pPr marL="285731" lvl="1" indent="-285731">
              <a:spcAft>
                <a:spcPts val="300"/>
              </a:spcAft>
              <a:buFont typeface="Gotham Light" pitchFamily="50" charset="0"/>
              <a:buChar char="—"/>
            </a:pPr>
            <a:endParaRPr lang="en-US" sz="1400" dirty="0">
              <a:solidFill>
                <a:schemeClr val="accent5"/>
              </a:solidFill>
              <a:latin typeface="+mn-lt"/>
            </a:endParaRPr>
          </a:p>
          <a:p>
            <a:pPr marL="0" lvl="1" indent="0" algn="r">
              <a:spcAft>
                <a:spcPts val="300"/>
              </a:spcAft>
              <a:buNone/>
            </a:pPr>
            <a:r>
              <a:rPr lang="en-US" sz="2193" dirty="0">
                <a:solidFill>
                  <a:schemeClr val="accent5"/>
                </a:solidFill>
                <a:latin typeface="+mn-lt"/>
              </a:rPr>
              <a:t>Investment-Manager</a:t>
            </a:r>
          </a:p>
          <a:p>
            <a:pPr marL="0" lvl="1" indent="0" algn="r">
              <a:spcAft>
                <a:spcPts val="600"/>
              </a:spcAft>
              <a:buNone/>
            </a:pPr>
            <a:r>
              <a:rPr lang="en-US" sz="2193" dirty="0">
                <a:solidFill>
                  <a:schemeClr val="accent3"/>
                </a:solidFill>
                <a:latin typeface="Gotham Bold" pitchFamily="50" charset="0"/>
                <a:cs typeface="Gotham Bold" pitchFamily="50" charset="0"/>
              </a:rPr>
              <a:t>50+</a:t>
            </a:r>
          </a:p>
        </p:txBody>
      </p:sp>
      <p:pic>
        <p:nvPicPr>
          <p:cNvPr id="4" name="Image 3">
            <a:extLst>
              <a:ext uri="{FF2B5EF4-FFF2-40B4-BE49-F238E27FC236}">
                <a16:creationId xmlns:a16="http://schemas.microsoft.com/office/drawing/2014/main" id="{84432998-D1E0-2B05-466A-2E6E31092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674" y="2791285"/>
            <a:ext cx="1275432" cy="1275432"/>
          </a:xfrm>
          <a:prstGeom prst="rect">
            <a:avLst/>
          </a:prstGeom>
        </p:spPr>
      </p:pic>
      <p:grpSp>
        <p:nvGrpSpPr>
          <p:cNvPr id="2" name="Gruppieren 1">
            <a:extLst>
              <a:ext uri="{FF2B5EF4-FFF2-40B4-BE49-F238E27FC236}">
                <a16:creationId xmlns:a16="http://schemas.microsoft.com/office/drawing/2014/main" id="{B25FB1B4-6BAB-43C3-072E-EA04A6B091D0}"/>
              </a:ext>
            </a:extLst>
          </p:cNvPr>
          <p:cNvGrpSpPr>
            <a:grpSpLocks noChangeAspect="1"/>
          </p:cNvGrpSpPr>
          <p:nvPr/>
        </p:nvGrpSpPr>
        <p:grpSpPr>
          <a:xfrm>
            <a:off x="4884527" y="4424705"/>
            <a:ext cx="784702" cy="873036"/>
            <a:chOff x="3630699" y="3669562"/>
            <a:chExt cx="572383" cy="636816"/>
          </a:xfrm>
        </p:grpSpPr>
        <p:grpSp>
          <p:nvGrpSpPr>
            <p:cNvPr id="3" name="Gruppieren 2">
              <a:extLst>
                <a:ext uri="{FF2B5EF4-FFF2-40B4-BE49-F238E27FC236}">
                  <a16:creationId xmlns:a16="http://schemas.microsoft.com/office/drawing/2014/main" id="{EEB0CB7A-587D-620B-F361-EB4BDD35DD1A}"/>
                </a:ext>
              </a:extLst>
            </p:cNvPr>
            <p:cNvGrpSpPr>
              <a:grpSpLocks noChangeAspect="1"/>
            </p:cNvGrpSpPr>
            <p:nvPr/>
          </p:nvGrpSpPr>
          <p:grpSpPr>
            <a:xfrm>
              <a:off x="3630699" y="3669562"/>
              <a:ext cx="572383" cy="636816"/>
              <a:chOff x="3926329" y="483074"/>
              <a:chExt cx="1025568" cy="1141015"/>
            </a:xfrm>
          </p:grpSpPr>
          <p:pic>
            <p:nvPicPr>
              <p:cNvPr id="9" name="Picture 32">
                <a:extLst>
                  <a:ext uri="{FF2B5EF4-FFF2-40B4-BE49-F238E27FC236}">
                    <a16:creationId xmlns:a16="http://schemas.microsoft.com/office/drawing/2014/main" id="{245383CC-CEAE-E38D-C341-301BFBABE35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192" b="97075" l="602" r="97834">
                            <a14:foregroundMark x1="3008" y1="29469" x2="41276" y2="10726"/>
                            <a14:foregroundMark x1="56521" y1="12026" x2="64140" y2="12676"/>
                            <a14:foregroundMark x1="53942" y1="11806" x2="56521" y2="12026"/>
                            <a14:foregroundMark x1="41276" y1="10726" x2="46410" y2="11164"/>
                            <a14:foregroundMark x1="64140" y1="12676" x2="84597" y2="23619"/>
                            <a14:foregroundMark x1="90623" y1="32064" x2="96270" y2="39978"/>
                            <a14:foregroundMark x1="84597" y1="23619" x2="87072" y2="27088"/>
                            <a14:foregroundMark x1="96270" y1="39978" x2="95427" y2="60455"/>
                            <a14:foregroundMark x1="89835" y1="70348" x2="85078" y2="78765"/>
                            <a14:foregroundMark x1="95427" y1="60455" x2="91515" y2="67377"/>
                            <a14:foregroundMark x1="85078" y1="78765" x2="65102" y2="87432"/>
                            <a14:foregroundMark x1="46504" y1="90468" x2="44525" y2="90791"/>
                            <a14:foregroundMark x1="65102" y1="87432" x2="53554" y2="89317"/>
                            <a14:foregroundMark x1="44525" y1="90791" x2="24789" y2="82449"/>
                            <a14:foregroundMark x1="8828" y1="69912" x2="7822" y2="69122"/>
                            <a14:foregroundMark x1="24789" y1="82449" x2="13664" y2="73711"/>
                            <a14:foregroundMark x1="7682" y1="66197" x2="5776" y2="26327"/>
                            <a14:foregroundMark x1="7750" y1="67613" x2="7698" y2="66522"/>
                            <a14:foregroundMark x1="7822" y1="69122" x2="7800" y2="68654"/>
                            <a14:foregroundMark x1="55189" y1="9671" x2="61492" y2="9642"/>
                            <a14:foregroundMark x1="54567" y1="9674" x2="54773" y2="9673"/>
                            <a14:foregroundMark x1="47594" y1="9706" x2="50045" y2="9695"/>
                            <a14:foregroundMark x1="37906" y1="9751" x2="46127" y2="9713"/>
                            <a14:foregroundMark x1="61492" y1="9642" x2="80265" y2="20693"/>
                            <a14:foregroundMark x1="90630" y1="31454" x2="95187" y2="36186"/>
                            <a14:foregroundMark x1="80265" y1="20693" x2="86620" y2="27291"/>
                            <a14:foregroundMark x1="95187" y1="36186" x2="96029" y2="56555"/>
                            <a14:foregroundMark x1="91053" y1="68625" x2="87365" y2="77573"/>
                            <a14:foregroundMark x1="96029" y1="56555" x2="91568" y2="67377"/>
                            <a14:foregroundMark x1="87365" y1="77573" x2="61974" y2="89382"/>
                            <a14:foregroundMark x1="46519" y1="90535" x2="41637" y2="90899"/>
                            <a14:foregroundMark x1="53474" y1="90016" x2="47750" y2="90443"/>
                            <a14:foregroundMark x1="61974" y1="89382" x2="53474" y2="90016"/>
                            <a14:foregroundMark x1="41637" y1="90899" x2="19856" y2="78223"/>
                            <a14:foregroundMark x1="8030" y1="64225" x2="6859" y2="62839"/>
                            <a14:foregroundMark x1="19856" y1="78223" x2="15443" y2="72999"/>
                            <a14:foregroundMark x1="6859" y1="62839" x2="8303" y2="44637"/>
                            <a14:foregroundMark x1="8303" y1="44637" x2="2286" y2="64355"/>
                            <a14:foregroundMark x1="2286" y1="64355" x2="6137" y2="73348"/>
                            <a14:foregroundMark x1="1203" y1="26977" x2="722" y2="50054"/>
                            <a14:foregroundMark x1="55383" y1="9610" x2="60529" y2="10401"/>
                            <a14:foregroundMark x1="40072" y1="7259" x2="50622" y2="8879"/>
                            <a14:foregroundMark x1="60529" y1="10401" x2="78941" y2="18743"/>
                            <a14:foregroundMark x1="93112" y1="30787" x2="96149" y2="33369"/>
                            <a14:foregroundMark x1="90377" y1="28463" x2="91771" y2="29648"/>
                            <a14:foregroundMark x1="90011" y1="28153" x2="90147" y2="28268"/>
                            <a14:foregroundMark x1="78941" y1="18743" x2="89935" y2="28088"/>
                            <a14:foregroundMark x1="96149" y1="33369" x2="94705" y2="75840"/>
                            <a14:foregroundMark x1="96390" y1="73564" x2="96751" y2="28927"/>
                            <a14:foregroundMark x1="96751" y1="28927" x2="94103" y2="73673"/>
                            <a14:foregroundMark x1="96390" y1="47887" x2="97834" y2="32286"/>
                            <a14:foregroundMark x1="62696" y1="90683" x2="42720" y2="93933"/>
                            <a14:foregroundMark x1="46931" y1="96425" x2="52347" y2="97291"/>
                            <a14:foregroundMark x1="43923" y1="5742" x2="59326" y2="7801"/>
                            <a14:foregroundMark x1="48857" y1="1517" x2="50782" y2="1192"/>
                            <a14:foregroundMark x1="40794" y1="12893" x2="46209" y2="11268"/>
                            <a14:foregroundMark x1="12515" y1="73673" x2="15283" y2="73781"/>
                            <a14:foregroundMark x1="49579" y1="91008" x2="50060" y2="90899"/>
                            <a14:foregroundMark x1="50903" y1="90466" x2="49940" y2="91224"/>
                            <a14:foregroundMark x1="89892" y1="71398" x2="90734" y2="70856"/>
                            <a14:foregroundMark x1="91697" y1="70206" x2="90373" y2="70639"/>
                            <a14:foregroundMark x1="90975" y1="69447" x2="90614" y2="70098"/>
                            <a14:foregroundMark x1="90493" y1="70964" x2="90493" y2="70748"/>
                            <a14:foregroundMark x1="90253" y1="72156" x2="90614" y2="71289"/>
                            <a14:foregroundMark x1="90614" y1="71073" x2="90734" y2="70748"/>
                            <a14:foregroundMark x1="90734" y1="70748" x2="90975" y2="70314"/>
                            <a14:foregroundMark x1="91456" y1="70314" x2="90734" y2="70856"/>
                            <a14:foregroundMark x1="91215" y1="70314" x2="90854" y2="70856"/>
                            <a14:foregroundMark x1="91336" y1="30661" x2="91336" y2="31636"/>
                            <a14:foregroundMark x1="91336" y1="28061" x2="91336" y2="30661"/>
                            <a14:foregroundMark x1="45608" y1="10293" x2="46811" y2="10509"/>
                            <a14:foregroundMark x1="46811" y1="10509" x2="47052" y2="10834"/>
                            <a14:foregroundMark x1="46931" y1="10401" x2="46931" y2="10401"/>
                            <a14:foregroundMark x1="46931" y1="10401" x2="46931" y2="10509"/>
                            <a14:foregroundMark x1="46931" y1="10509" x2="46931" y2="10618"/>
                            <a14:foregroundMark x1="46931" y1="10618" x2="46931" y2="10618"/>
                            <a14:foregroundMark x1="46931" y1="10943" x2="46931" y2="10943"/>
                            <a14:foregroundMark x1="46931" y1="10943" x2="46931" y2="10943"/>
                            <a14:foregroundMark x1="46931" y1="10943" x2="46931" y2="10943"/>
                            <a14:foregroundMark x1="46931" y1="10943" x2="46931" y2="10943"/>
                            <a14:foregroundMark x1="46931" y1="10834" x2="46931" y2="10834"/>
                            <a14:foregroundMark x1="46931" y1="10834" x2="46931" y2="10509"/>
                            <a14:foregroundMark x1="46691" y1="10293" x2="47052" y2="10618"/>
                            <a14:foregroundMark x1="47052" y1="10509" x2="47052" y2="10509"/>
                            <a14:foregroundMark x1="47052" y1="10184" x2="46931" y2="10509"/>
                            <a14:foregroundMark x1="46931" y1="10076" x2="46931" y2="10618"/>
                            <a14:foregroundMark x1="45969" y1="11051" x2="47172" y2="10293"/>
                            <a14:foregroundMark x1="45126" y1="11809" x2="48496" y2="10401"/>
                            <a14:foregroundMark x1="54353" y1="11039" x2="56197" y2="12026"/>
                            <a14:foregroundMark x1="52401" y1="9993" x2="53584" y2="10627"/>
                            <a14:foregroundMark x1="54126" y1="11409" x2="55596" y2="12026"/>
                            <a14:foregroundMark x1="53604" y1="11189" x2="53796" y2="11270"/>
                            <a14:foregroundMark x1="52799" y1="10850" x2="53378" y2="11094"/>
                            <a14:foregroundMark x1="54192" y1="11301" x2="54392" y2="11376"/>
                            <a14:foregroundMark x1="53579" y1="11071" x2="53855" y2="11174"/>
                            <a14:foregroundMark x1="52948" y1="10834" x2="53390" y2="11000"/>
                            <a14:backgroundMark x1="48857" y1="11376" x2="49923" y2="11376"/>
                            <a14:backgroundMark x1="48616" y1="11484" x2="47894" y2="11701"/>
                            <a14:backgroundMark x1="48255" y1="11376" x2="48255" y2="11376"/>
                            <a14:backgroundMark x1="47765" y1="11722" x2="47894" y2="11809"/>
                            <a14:backgroundMark x1="10368" y1="66368" x2="14316" y2="71197"/>
                            <a14:backgroundMark x1="10229" y1="66847" x2="10229" y2="66631"/>
                            <a14:backgroundMark x1="10951" y1="66956" x2="10469" y2="66414"/>
                            <a14:backgroundMark x1="11071" y1="66956" x2="10710" y2="66306"/>
                            <a14:backgroundMark x1="10349" y1="67064" x2="10253" y2="66373"/>
                            <a14:backgroundMark x1="50060" y1="88841" x2="49940" y2="89491"/>
                            <a14:backgroundMark x1="49940" y1="89491" x2="50003" y2="89776"/>
                            <a14:backgroundMark x1="12274" y1="66631" x2="11552" y2="66306"/>
                            <a14:backgroundMark x1="10830" y1="66197" x2="10830" y2="66522"/>
                            <a14:backgroundMark x1="11673" y1="66414" x2="11071" y2="66522"/>
                            <a14:backgroundMark x1="11552" y1="66522" x2="11191" y2="66522"/>
                            <a14:backgroundMark x1="12154" y1="66197" x2="11071" y2="66414"/>
                            <a14:backgroundMark x1="11312" y1="66414" x2="11071" y2="66522"/>
                            <a14:backgroundMark x1="13478" y1="66522" x2="10710" y2="66414"/>
                            <a14:backgroundMark x1="12274" y1="66306" x2="10830" y2="66522"/>
                            <a14:backgroundMark x1="10951" y1="66522" x2="10590" y2="66522"/>
                            <a14:backgroundMark x1="10590" y1="66522" x2="10469" y2="66522"/>
                            <a14:backgroundMark x1="10469" y1="66522" x2="10469" y2="66522"/>
                            <a14:backgroundMark x1="10469" y1="66522" x2="10469" y2="66522"/>
                            <a14:backgroundMark x1="10349" y1="66414" x2="10349" y2="66414"/>
                            <a14:backgroundMark x1="10349" y1="66414" x2="10349" y2="66414"/>
                            <a14:backgroundMark x1="10349" y1="66414" x2="10349" y2="66414"/>
                            <a14:backgroundMark x1="10710" y1="66414" x2="10710" y2="66414"/>
                            <a14:backgroundMark x1="12034" y1="66522" x2="10951" y2="66306"/>
                            <a14:backgroundMark x1="11673" y1="64247" x2="11071" y2="67064"/>
                            <a14:backgroundMark x1="48857" y1="11268" x2="48255" y2="11376"/>
                            <a14:backgroundMark x1="48736" y1="11376" x2="47533" y2="12134"/>
                            <a14:backgroundMark x1="86402" y1="31853" x2="88929" y2="30986"/>
                            <a14:backgroundMark x1="88929" y1="32286" x2="88809" y2="30878"/>
                            <a14:backgroundMark x1="88809" y1="32611" x2="88929" y2="30878"/>
                            <a14:backgroundMark x1="88929" y1="32286" x2="89049" y2="31094"/>
                            <a14:backgroundMark x1="88809" y1="31961" x2="89049" y2="30661"/>
                            <a14:backgroundMark x1="89049" y1="31961" x2="89049" y2="30986"/>
                            <a14:backgroundMark x1="89651" y1="30661" x2="89651" y2="30661"/>
                            <a14:backgroundMark x1="52347" y1="13434" x2="52948" y2="12676"/>
                            <a14:backgroundMark x1="52948" y1="14518" x2="53189" y2="12568"/>
                            <a14:backgroundMark x1="53189" y1="14301" x2="53189" y2="12784"/>
                            <a14:backgroundMark x1="53309" y1="13434" x2="53189" y2="12676"/>
                            <a14:backgroundMark x1="53550" y1="13759" x2="53069" y2="12676"/>
                            <a14:backgroundMark x1="53430" y1="15168" x2="53189" y2="12784"/>
                            <a14:backgroundMark x1="53791" y1="13868" x2="52587" y2="12351"/>
                            <a14:backgroundMark x1="54633" y1="14951" x2="52587" y2="12568"/>
                            <a14:backgroundMark x1="53791" y1="13976" x2="52467" y2="12351"/>
                            <a14:backgroundMark x1="53670" y1="13976" x2="52948" y2="12459"/>
                            <a14:backgroundMark x1="53189" y1="15060" x2="53069" y2="12459"/>
                            <a14:backgroundMark x1="53309" y1="15601" x2="53069" y2="12676"/>
                            <a14:backgroundMark x1="53670" y1="15060" x2="53309" y2="12459"/>
                            <a14:backgroundMark x1="53911" y1="14301" x2="52948" y2="12568"/>
                            <a14:backgroundMark x1="53430" y1="12134" x2="53430" y2="12134"/>
                            <a14:backgroundMark x1="53309" y1="12134" x2="53309" y2="12134"/>
                            <a14:backgroundMark x1="52587" y1="12134" x2="52828" y2="12134"/>
                            <a14:backgroundMark x1="53069" y1="12459" x2="53550" y2="12351"/>
                          </a14:backgroundRemoval>
                        </a14:imgEffect>
                      </a14:imgLayer>
                    </a14:imgProps>
                  </a:ext>
                  <a:ext uri="{28A0092B-C50C-407E-A947-70E740481C1C}">
                    <a14:useLocalDpi xmlns:a14="http://schemas.microsoft.com/office/drawing/2010/main" val="0"/>
                  </a:ext>
                </a:extLst>
              </a:blip>
              <a:srcRect/>
              <a:stretch>
                <a:fillRect/>
              </a:stretch>
            </p:blipFill>
            <p:spPr bwMode="auto">
              <a:xfrm>
                <a:off x="3926329" y="485796"/>
                <a:ext cx="1025568" cy="1138293"/>
              </a:xfrm>
              <a:prstGeom prst="rect">
                <a:avLst/>
              </a:prstGeom>
              <a:noFill/>
              <a:ln>
                <a:noFill/>
              </a:ln>
            </p:spPr>
          </p:pic>
          <p:sp>
            <p:nvSpPr>
              <p:cNvPr id="11" name="Diagonaler Streifen 10">
                <a:extLst>
                  <a:ext uri="{FF2B5EF4-FFF2-40B4-BE49-F238E27FC236}">
                    <a16:creationId xmlns:a16="http://schemas.microsoft.com/office/drawing/2014/main" id="{B8E9DB1E-E0B1-A563-93CD-92563C9A05B2}"/>
                  </a:ext>
                </a:extLst>
              </p:cNvPr>
              <p:cNvSpPr/>
              <p:nvPr/>
            </p:nvSpPr>
            <p:spPr>
              <a:xfrm flipH="1" flipV="1">
                <a:off x="4044043" y="483074"/>
                <a:ext cx="395070" cy="225360"/>
              </a:xfrm>
              <a:prstGeom prst="diagStripe">
                <a:avLst>
                  <a:gd name="adj" fmla="val 49438"/>
                </a:avLst>
              </a:prstGeom>
              <a:solidFill>
                <a:srgbClr val="19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68">
                  <a:solidFill>
                    <a:schemeClr val="tx1"/>
                  </a:solidFill>
                </a:endParaRPr>
              </a:p>
            </p:txBody>
          </p:sp>
          <p:sp>
            <p:nvSpPr>
              <p:cNvPr id="13" name="Diagonaler Streifen 12">
                <a:extLst>
                  <a:ext uri="{FF2B5EF4-FFF2-40B4-BE49-F238E27FC236}">
                    <a16:creationId xmlns:a16="http://schemas.microsoft.com/office/drawing/2014/main" id="{BA9D30C7-4606-CC4E-C66E-7D37684E5BE6}"/>
                  </a:ext>
                </a:extLst>
              </p:cNvPr>
              <p:cNvSpPr/>
              <p:nvPr/>
            </p:nvSpPr>
            <p:spPr>
              <a:xfrm rot="12682787">
                <a:off x="3978150" y="582376"/>
                <a:ext cx="141098" cy="242058"/>
              </a:xfrm>
              <a:prstGeom prst="diagStripe">
                <a:avLst>
                  <a:gd name="adj" fmla="val 51483"/>
                </a:avLst>
              </a:prstGeom>
              <a:solidFill>
                <a:srgbClr val="19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68">
                  <a:solidFill>
                    <a:schemeClr val="tx1"/>
                  </a:solidFill>
                </a:endParaRPr>
              </a:p>
            </p:txBody>
          </p:sp>
          <p:sp>
            <p:nvSpPr>
              <p:cNvPr id="15" name="Diagonaler Streifen 14">
                <a:extLst>
                  <a:ext uri="{FF2B5EF4-FFF2-40B4-BE49-F238E27FC236}">
                    <a16:creationId xmlns:a16="http://schemas.microsoft.com/office/drawing/2014/main" id="{7FD962D5-21B1-252B-F7E2-EC4591A9F028}"/>
                  </a:ext>
                </a:extLst>
              </p:cNvPr>
              <p:cNvSpPr/>
              <p:nvPr/>
            </p:nvSpPr>
            <p:spPr>
              <a:xfrm rot="12682787">
                <a:off x="4052638" y="538677"/>
                <a:ext cx="191148" cy="337326"/>
              </a:xfrm>
              <a:prstGeom prst="diagStripe">
                <a:avLst>
                  <a:gd name="adj" fmla="val 71750"/>
                </a:avLst>
              </a:prstGeom>
              <a:solidFill>
                <a:srgbClr val="19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68">
                  <a:solidFill>
                    <a:schemeClr val="tx1"/>
                  </a:solidFill>
                </a:endParaRPr>
              </a:p>
            </p:txBody>
          </p:sp>
          <p:sp>
            <p:nvSpPr>
              <p:cNvPr id="16" name="Diagonaler Streifen 15">
                <a:extLst>
                  <a:ext uri="{FF2B5EF4-FFF2-40B4-BE49-F238E27FC236}">
                    <a16:creationId xmlns:a16="http://schemas.microsoft.com/office/drawing/2014/main" id="{A6525493-CBAC-DC8A-A82F-E6BE8AFBDB97}"/>
                  </a:ext>
                </a:extLst>
              </p:cNvPr>
              <p:cNvSpPr/>
              <p:nvPr/>
            </p:nvSpPr>
            <p:spPr>
              <a:xfrm flipH="1" flipV="1">
                <a:off x="4052059" y="660051"/>
                <a:ext cx="140154" cy="78671"/>
              </a:xfrm>
              <a:prstGeom prst="diagStripe">
                <a:avLst>
                  <a:gd name="adj" fmla="val 49438"/>
                </a:avLst>
              </a:prstGeom>
              <a:solidFill>
                <a:srgbClr val="19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68">
                  <a:solidFill>
                    <a:schemeClr val="tx1"/>
                  </a:solidFill>
                </a:endParaRPr>
              </a:p>
            </p:txBody>
          </p:sp>
        </p:grpSp>
        <p:sp>
          <p:nvSpPr>
            <p:cNvPr id="5" name="TextBox 3">
              <a:extLst>
                <a:ext uri="{FF2B5EF4-FFF2-40B4-BE49-F238E27FC236}">
                  <a16:creationId xmlns:a16="http://schemas.microsoft.com/office/drawing/2014/main" id="{1FECB208-3D75-82CE-DA1C-815FA60DE6A8}"/>
                </a:ext>
              </a:extLst>
            </p:cNvPr>
            <p:cNvSpPr txBox="1"/>
            <p:nvPr/>
          </p:nvSpPr>
          <p:spPr>
            <a:xfrm>
              <a:off x="3687655" y="3860299"/>
              <a:ext cx="458442" cy="253139"/>
            </a:xfrm>
            <a:prstGeom prst="rect">
              <a:avLst/>
            </a:prstGeom>
            <a:noFill/>
          </p:spPr>
          <p:txBody>
            <a:bodyPr wrap="square" lIns="0" tIns="0" rIns="0" bIns="0" rtlCol="0" anchor="ctr" anchorCtr="0">
              <a:noAutofit/>
            </a:bodyPr>
            <a:lstStyle/>
            <a:p>
              <a:pPr algn="ctr" defTabSz="802891">
                <a:lnSpc>
                  <a:spcPct val="85000"/>
                </a:lnSpc>
                <a:defRPr/>
              </a:pPr>
              <a:r>
                <a:rPr lang="de-DE" sz="823" spc="-52" dirty="0">
                  <a:solidFill>
                    <a:srgbClr val="66C2BE"/>
                  </a:solidFill>
                  <a:latin typeface="+mj-lt"/>
                  <a:cs typeface="Gotham Light"/>
                </a:rPr>
                <a:t>QUALITY </a:t>
              </a:r>
            </a:p>
            <a:p>
              <a:pPr algn="ctr" defTabSz="802891">
                <a:lnSpc>
                  <a:spcPct val="85000"/>
                </a:lnSpc>
                <a:defRPr/>
              </a:pPr>
              <a:r>
                <a:rPr lang="de-DE" sz="823" spc="-52" dirty="0">
                  <a:solidFill>
                    <a:srgbClr val="66C2BE"/>
                  </a:solidFill>
                  <a:latin typeface="+mj-lt"/>
                  <a:cs typeface="Gotham Light"/>
                </a:rPr>
                <a:t>GROWTH</a:t>
              </a:r>
            </a:p>
          </p:txBody>
        </p:sp>
      </p:grpSp>
      <p:sp>
        <p:nvSpPr>
          <p:cNvPr id="20" name="Textplatzhalter 19">
            <a:extLst>
              <a:ext uri="{FF2B5EF4-FFF2-40B4-BE49-F238E27FC236}">
                <a16:creationId xmlns:a16="http://schemas.microsoft.com/office/drawing/2014/main" id="{943C16C0-FF6A-BCC3-F948-E3540C9FED66}"/>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94944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0" presetClass="entr" presetSubtype="0" fill="hold" nodeType="withEffect">
                                  <p:stCondLst>
                                    <p:cond delay="250"/>
                                  </p:stCondLst>
                                  <p:childTnLst>
                                    <p:set>
                                      <p:cBhvr>
                                        <p:cTn id="10" dur="1" fill="hold">
                                          <p:stCondLst>
                                            <p:cond delay="0"/>
                                          </p:stCondLst>
                                        </p:cTn>
                                        <p:tgtEl>
                                          <p:spTgt spid="45">
                                            <p:txEl>
                                              <p:pRg st="1" end="1"/>
                                            </p:txEl>
                                          </p:spTgt>
                                        </p:tgtEl>
                                        <p:attrNameLst>
                                          <p:attrName>style.visibility</p:attrName>
                                        </p:attrNameLst>
                                      </p:cBhvr>
                                      <p:to>
                                        <p:strVal val="visible"/>
                                      </p:to>
                                    </p:set>
                                    <p:animEffect transition="in" filter="fade">
                                      <p:cBhvr>
                                        <p:cTn id="11" dur="500"/>
                                        <p:tgtEl>
                                          <p:spTgt spid="4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6">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6">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9">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ZoneTexte 341">
            <a:extLst>
              <a:ext uri="{FF2B5EF4-FFF2-40B4-BE49-F238E27FC236}">
                <a16:creationId xmlns:a16="http://schemas.microsoft.com/office/drawing/2014/main" id="{29A08AC1-1BE9-B58B-94A7-F6F1748C1551}"/>
              </a:ext>
            </a:extLst>
          </p:cNvPr>
          <p:cNvSpPr txBox="1"/>
          <p:nvPr/>
        </p:nvSpPr>
        <p:spPr>
          <a:xfrm>
            <a:off x="232330" y="5515143"/>
            <a:ext cx="11471770" cy="889501"/>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Die Wertentwicklung in der Vergangenheit sagt nichts über zukünftige Erträge aus. </a:t>
            </a:r>
            <a:r>
              <a:rPr lang="de-DE" sz="801" dirty="0">
                <a:solidFill>
                  <a:srgbClr val="575757"/>
                </a:solidFill>
                <a:latin typeface="Gotham Light" pitchFamily="50" charset="0"/>
                <a:cs typeface="Gotham Light" pitchFamily="50" charset="0"/>
              </a:rPr>
              <a:t>Quelle: </a:t>
            </a:r>
            <a:r>
              <a:rPr lang="de-DE" sz="801" dirty="0" err="1">
                <a:solidFill>
                  <a:srgbClr val="575757"/>
                </a:solidFill>
                <a:latin typeface="Gotham Light" pitchFamily="50" charset="0"/>
                <a:cs typeface="Gotham Light" pitchFamily="50" charset="0"/>
              </a:rPr>
              <a:t>Factset</a:t>
            </a:r>
            <a:r>
              <a:rPr lang="de-DE" sz="801" dirty="0">
                <a:solidFill>
                  <a:srgbClr val="575757"/>
                </a:solidFill>
                <a:latin typeface="Gotham Light" pitchFamily="50" charset="0"/>
                <a:cs typeface="Gotham Light" pitchFamily="50" charset="0"/>
              </a:rPr>
              <a:t>, Comgest. Netto-Performance-Daten in EUR per 31-Okt-2022. Comgest-Strategien, die den 6 längsten Track Records entsprechen. Die Bezugnahme auf den Index dient nur zu Vergleichszwecken und soll nicht bedeuten, dass die Strategie dieselben Anlagen enthält wie die Benchmark. Die Performancezahlen werden nach Abzug von Anlageverwaltungsgebühren, Verwaltungsgebühren und allen anderen Gebühren mit Ausnahme von Verkaufsgebühren berechnet. Würden die Verkaufsgebühren berücksichtigt, hätten sie einen negativen Einfluss auf die Wertentwicklung.</a:t>
            </a:r>
            <a:endParaRPr lang="en-US" sz="801" dirty="0">
              <a:solidFill>
                <a:srgbClr val="575757"/>
              </a:solidFill>
              <a:latin typeface="Gotham Light" pitchFamily="50" charset="0"/>
              <a:cs typeface="Gotham Light" pitchFamily="50" charset="0"/>
            </a:endParaRPr>
          </a:p>
        </p:txBody>
      </p:sp>
      <p:sp>
        <p:nvSpPr>
          <p:cNvPr id="14" name="Rectangle 4">
            <a:extLst>
              <a:ext uri="{FF2B5EF4-FFF2-40B4-BE49-F238E27FC236}">
                <a16:creationId xmlns:a16="http://schemas.microsoft.com/office/drawing/2014/main" id="{68F1E79B-056B-7D5D-BCEC-9D06DFE6E5FB}"/>
              </a:ext>
            </a:extLst>
          </p:cNvPr>
          <p:cNvSpPr/>
          <p:nvPr/>
        </p:nvSpPr>
        <p:spPr>
          <a:xfrm>
            <a:off x="725" y="544265"/>
            <a:ext cx="11281555" cy="720951"/>
          </a:xfrm>
          <a:custGeom>
            <a:avLst/>
            <a:gdLst>
              <a:gd name="connsiteX0" fmla="*/ 0 w 10755086"/>
              <a:gd name="connsiteY0" fmla="*/ 0 h 2265550"/>
              <a:gd name="connsiteX1" fmla="*/ 10755086 w 10755086"/>
              <a:gd name="connsiteY1" fmla="*/ 0 h 2265550"/>
              <a:gd name="connsiteX2" fmla="*/ 10755086 w 10755086"/>
              <a:gd name="connsiteY2" fmla="*/ 2265550 h 2265550"/>
              <a:gd name="connsiteX3" fmla="*/ 0 w 10755086"/>
              <a:gd name="connsiteY3" fmla="*/ 2265550 h 2265550"/>
              <a:gd name="connsiteX4" fmla="*/ 0 w 10755086"/>
              <a:gd name="connsiteY4" fmla="*/ 0 h 2265550"/>
              <a:gd name="connsiteX0" fmla="*/ 0 w 10755086"/>
              <a:gd name="connsiteY0" fmla="*/ 0 h 2265550"/>
              <a:gd name="connsiteX1" fmla="*/ 10755086 w 10755086"/>
              <a:gd name="connsiteY1" fmla="*/ 0 h 2265550"/>
              <a:gd name="connsiteX2" fmla="*/ 9814560 w 10755086"/>
              <a:gd name="connsiteY2" fmla="*/ 2265550 h 2265550"/>
              <a:gd name="connsiteX3" fmla="*/ 0 w 10755086"/>
              <a:gd name="connsiteY3" fmla="*/ 2265550 h 2265550"/>
              <a:gd name="connsiteX4" fmla="*/ 0 w 10755086"/>
              <a:gd name="connsiteY4" fmla="*/ 0 h 2265550"/>
              <a:gd name="connsiteX0" fmla="*/ 0 w 10175330"/>
              <a:gd name="connsiteY0" fmla="*/ 0 h 2265550"/>
              <a:gd name="connsiteX1" fmla="*/ 10175330 w 10175330"/>
              <a:gd name="connsiteY1" fmla="*/ 40953 h 2265550"/>
              <a:gd name="connsiteX2" fmla="*/ 9814560 w 10175330"/>
              <a:gd name="connsiteY2" fmla="*/ 2265550 h 2265550"/>
              <a:gd name="connsiteX3" fmla="*/ 0 w 10175330"/>
              <a:gd name="connsiteY3" fmla="*/ 2265550 h 2265550"/>
              <a:gd name="connsiteX4" fmla="*/ 0 w 10175330"/>
              <a:gd name="connsiteY4" fmla="*/ 0 h 2265550"/>
              <a:gd name="connsiteX0" fmla="*/ 0 w 10651369"/>
              <a:gd name="connsiteY0" fmla="*/ 0 h 2265550"/>
              <a:gd name="connsiteX1" fmla="*/ 10651369 w 10651369"/>
              <a:gd name="connsiteY1" fmla="*/ 57338 h 2265550"/>
              <a:gd name="connsiteX2" fmla="*/ 9814560 w 10651369"/>
              <a:gd name="connsiteY2" fmla="*/ 2265550 h 2265550"/>
              <a:gd name="connsiteX3" fmla="*/ 0 w 10651369"/>
              <a:gd name="connsiteY3" fmla="*/ 2265550 h 2265550"/>
              <a:gd name="connsiteX4" fmla="*/ 0 w 10651369"/>
              <a:gd name="connsiteY4" fmla="*/ 0 h 2265550"/>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24585 h 2290135"/>
              <a:gd name="connsiteX1" fmla="*/ 10671203 w 10671203"/>
              <a:gd name="connsiteY1" fmla="*/ 0 h 2290135"/>
              <a:gd name="connsiteX2" fmla="*/ 9814560 w 10671203"/>
              <a:gd name="connsiteY2" fmla="*/ 2290135 h 2290135"/>
              <a:gd name="connsiteX3" fmla="*/ 0 w 10671203"/>
              <a:gd name="connsiteY3" fmla="*/ 2290135 h 2290135"/>
              <a:gd name="connsiteX4" fmla="*/ 0 w 10671203"/>
              <a:gd name="connsiteY4" fmla="*/ 24585 h 2290135"/>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0 h 2265550"/>
              <a:gd name="connsiteX1" fmla="*/ 10671203 w 10671203"/>
              <a:gd name="connsiteY1" fmla="*/ 8185 h 2265550"/>
              <a:gd name="connsiteX2" fmla="*/ 9814560 w 10671203"/>
              <a:gd name="connsiteY2" fmla="*/ 2265550 h 2265550"/>
              <a:gd name="connsiteX3" fmla="*/ 0 w 10671203"/>
              <a:gd name="connsiteY3" fmla="*/ 2265550 h 2265550"/>
              <a:gd name="connsiteX4" fmla="*/ 0 w 10671203"/>
              <a:gd name="connsiteY4" fmla="*/ 0 h 226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203" h="2265550">
                <a:moveTo>
                  <a:pt x="0" y="0"/>
                </a:moveTo>
                <a:lnTo>
                  <a:pt x="10671203" y="8185"/>
                </a:lnTo>
                <a:lnTo>
                  <a:pt x="9814560" y="2265550"/>
                </a:lnTo>
                <a:lnTo>
                  <a:pt x="0" y="22655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43698" marR="0" lvl="0" indent="0" algn="l" defTabSz="802868" rtl="0" eaLnBrk="1" fontAlgn="auto" latinLnBrk="0" hangingPunct="1">
              <a:lnSpc>
                <a:spcPts val="2699"/>
              </a:lnSpc>
              <a:spcBef>
                <a:spcPts val="0"/>
              </a:spcBef>
              <a:spcAft>
                <a:spcPts val="0"/>
              </a:spcAft>
              <a:buClrTx/>
              <a:buSzTx/>
              <a:buFontTx/>
              <a:buNone/>
              <a:tabLst/>
              <a:defRPr/>
            </a:pP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2022: Ein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schwieriges</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Jahr</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für Quality Growth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Investoren</a:t>
            </a:r>
            <a:endPar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endParaRPr>
          </a:p>
        </p:txBody>
      </p:sp>
      <p:graphicFrame>
        <p:nvGraphicFramePr>
          <p:cNvPr id="4" name="Graphique 2">
            <a:extLst>
              <a:ext uri="{FF2B5EF4-FFF2-40B4-BE49-F238E27FC236}">
                <a16:creationId xmlns:a16="http://schemas.microsoft.com/office/drawing/2014/main" id="{AFBD25C1-2D3C-FF45-77A5-F015D9EB33CA}"/>
              </a:ext>
            </a:extLst>
          </p:cNvPr>
          <p:cNvGraphicFramePr>
            <a:graphicFrameLocks/>
          </p:cNvGraphicFramePr>
          <p:nvPr>
            <p:extLst>
              <p:ext uri="{D42A27DB-BD31-4B8C-83A1-F6EECF244321}">
                <p14:modId xmlns:p14="http://schemas.microsoft.com/office/powerpoint/2010/main" val="2627186113"/>
              </p:ext>
            </p:extLst>
          </p:nvPr>
        </p:nvGraphicFramePr>
        <p:xfrm>
          <a:off x="232330" y="1026796"/>
          <a:ext cx="11049950" cy="479365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95386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phique 4">
            <a:extLst>
              <a:ext uri="{FF2B5EF4-FFF2-40B4-BE49-F238E27FC236}">
                <a16:creationId xmlns:a16="http://schemas.microsoft.com/office/drawing/2014/main" id="{2E1D854D-78F2-4084-8383-1BBD2C7A127F}"/>
              </a:ext>
            </a:extLst>
          </p:cNvPr>
          <p:cNvGraphicFramePr>
            <a:graphicFrameLocks/>
          </p:cNvGraphicFramePr>
          <p:nvPr/>
        </p:nvGraphicFramePr>
        <p:xfrm>
          <a:off x="355123" y="1788389"/>
          <a:ext cx="10970929" cy="3951615"/>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3">
            <a:extLst>
              <a:ext uri="{FF2B5EF4-FFF2-40B4-BE49-F238E27FC236}">
                <a16:creationId xmlns:a16="http://schemas.microsoft.com/office/drawing/2014/main" id="{E9245238-A5F8-EDDF-466E-8D6A5052AD5D}"/>
              </a:ext>
            </a:extLst>
          </p:cNvPr>
          <p:cNvSpPr txBox="1"/>
          <p:nvPr/>
        </p:nvSpPr>
        <p:spPr>
          <a:xfrm>
            <a:off x="371475" y="4954932"/>
            <a:ext cx="11139205" cy="1378581"/>
          </a:xfrm>
          <a:prstGeom prst="rect">
            <a:avLst/>
          </a:prstGeom>
          <a:noFill/>
        </p:spPr>
        <p:txBody>
          <a:bodyPr wrap="square" lIns="0" tIns="0" rIns="0" bIns="0" rtlCol="0" anchor="b">
            <a:noAutofit/>
          </a:bodyPr>
          <a:lstStyle/>
          <a:p>
            <a:pPr marL="0" marR="0" lvl="0" indent="0" algn="l" defTabSz="914281" rtl="0" eaLnBrk="1" fontAlgn="auto" latinLnBrk="0" hangingPunct="1">
              <a:lnSpc>
                <a:spcPct val="100000"/>
              </a:lnSpc>
              <a:spcBef>
                <a:spcPts val="0"/>
              </a:spcBef>
              <a:spcAft>
                <a:spcPts val="0"/>
              </a:spcAft>
              <a:buClrTx/>
              <a:buSzTx/>
              <a:buFontTx/>
              <a:buNone/>
              <a:tabLst/>
              <a:defRPr/>
            </a:pPr>
            <a:endParaRPr kumimoji="0" lang="en-US" sz="801"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endParaRPr>
          </a:p>
        </p:txBody>
      </p:sp>
      <p:sp>
        <p:nvSpPr>
          <p:cNvPr id="5" name="0">
            <a:extLst>
              <a:ext uri="{FF2B5EF4-FFF2-40B4-BE49-F238E27FC236}">
                <a16:creationId xmlns:a16="http://schemas.microsoft.com/office/drawing/2014/main" id="{362B9B95-E81C-B5F1-5390-841141FE4121}"/>
              </a:ext>
            </a:extLst>
          </p:cNvPr>
          <p:cNvSpPr/>
          <p:nvPr/>
        </p:nvSpPr>
        <p:spPr>
          <a:xfrm>
            <a:off x="382696" y="1300084"/>
            <a:ext cx="10439131" cy="825558"/>
          </a:xfrm>
          <a:prstGeom prst="rect">
            <a:avLst/>
          </a:prstGeom>
        </p:spPr>
        <p:txBody>
          <a:bodyPr vertOverflow="clip" horzOverflow="clip" lIns="0" tIns="0" rIns="0" bIns="0" anchor="ctr"/>
          <a:lstStyle/>
          <a:p>
            <a:pPr marL="0" marR="0" lvl="0" indent="0" algn="l" defTabSz="125338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75757"/>
                </a:solidFill>
                <a:effectLst/>
                <a:uLnTx/>
                <a:uFillTx/>
                <a:latin typeface="Gotham Bold" pitchFamily="50" charset="0"/>
                <a:cs typeface="Gotham Bold" pitchFamily="50" charset="0"/>
              </a:rPr>
              <a:t>COMGEST GROWTH EUROPE</a:t>
            </a:r>
          </a:p>
        </p:txBody>
      </p:sp>
      <p:cxnSp>
        <p:nvCxnSpPr>
          <p:cNvPr id="6" name="Straight Connector 5">
            <a:extLst>
              <a:ext uri="{FF2B5EF4-FFF2-40B4-BE49-F238E27FC236}">
                <a16:creationId xmlns:a16="http://schemas.microsoft.com/office/drawing/2014/main" id="{7F620857-9546-4A28-5F86-298566A5BEF5}"/>
              </a:ext>
            </a:extLst>
          </p:cNvPr>
          <p:cNvCxnSpPr>
            <a:cxnSpLocks/>
          </p:cNvCxnSpPr>
          <p:nvPr/>
        </p:nvCxnSpPr>
        <p:spPr>
          <a:xfrm>
            <a:off x="8559702" y="3281130"/>
            <a:ext cx="542892" cy="0"/>
          </a:xfrm>
          <a:prstGeom prst="line">
            <a:avLst/>
          </a:prstGeom>
          <a:ln w="158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74D7FF-FCFB-2088-9B23-6C57F23BBAC6}"/>
              </a:ext>
            </a:extLst>
          </p:cNvPr>
          <p:cNvCxnSpPr>
            <a:cxnSpLocks/>
          </p:cNvCxnSpPr>
          <p:nvPr/>
        </p:nvCxnSpPr>
        <p:spPr>
          <a:xfrm>
            <a:off x="8559702" y="3818251"/>
            <a:ext cx="542892" cy="0"/>
          </a:xfrm>
          <a:prstGeom prst="line">
            <a:avLst/>
          </a:prstGeom>
          <a:ln w="15875">
            <a:solidFill>
              <a:srgbClr val="894D9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D60481-9358-0FB8-E56C-411953754D2E}"/>
              </a:ext>
            </a:extLst>
          </p:cNvPr>
          <p:cNvCxnSpPr>
            <a:cxnSpLocks/>
          </p:cNvCxnSpPr>
          <p:nvPr/>
        </p:nvCxnSpPr>
        <p:spPr>
          <a:xfrm>
            <a:off x="8559702" y="4361582"/>
            <a:ext cx="542892" cy="0"/>
          </a:xfrm>
          <a:prstGeom prst="line">
            <a:avLst/>
          </a:prstGeom>
          <a:ln w="158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33F111-5122-1577-D49F-E9BB4E2CC746}"/>
              </a:ext>
            </a:extLst>
          </p:cNvPr>
          <p:cNvCxnSpPr>
            <a:cxnSpLocks/>
          </p:cNvCxnSpPr>
          <p:nvPr/>
        </p:nvCxnSpPr>
        <p:spPr>
          <a:xfrm>
            <a:off x="8559702" y="3664106"/>
            <a:ext cx="542892" cy="0"/>
          </a:xfrm>
          <a:prstGeom prst="line">
            <a:avLst/>
          </a:prstGeom>
          <a:ln w="15875">
            <a:solidFill>
              <a:srgbClr val="19A49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A1F932-B5E0-B023-DA16-AC29507DD9BF}"/>
              </a:ext>
            </a:extLst>
          </p:cNvPr>
          <p:cNvSpPr txBox="1"/>
          <p:nvPr/>
        </p:nvSpPr>
        <p:spPr>
          <a:xfrm>
            <a:off x="9274987" y="3528915"/>
            <a:ext cx="1480614" cy="2703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PE NTM </a:t>
            </a:r>
            <a:r>
              <a:rPr lang="fr-FR" sz="1234" dirty="0">
                <a:solidFill>
                  <a:srgbClr val="575757"/>
                </a:solidFill>
                <a:latin typeface="Gotham Medium" pitchFamily="50" charset="0"/>
                <a:cs typeface="Gotham Medium" pitchFamily="50" charset="0"/>
              </a:rPr>
              <a:t>Fonds</a:t>
            </a:r>
            <a:endParaRPr kumimoji="0" lang="en-GB"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11" name="TextBox 10">
            <a:extLst>
              <a:ext uri="{FF2B5EF4-FFF2-40B4-BE49-F238E27FC236}">
                <a16:creationId xmlns:a16="http://schemas.microsoft.com/office/drawing/2014/main" id="{2A32B8BB-9031-2E95-9EC5-B4C60E52564D}"/>
              </a:ext>
            </a:extLst>
          </p:cNvPr>
          <p:cNvSpPr txBox="1"/>
          <p:nvPr/>
        </p:nvSpPr>
        <p:spPr>
          <a:xfrm>
            <a:off x="9274987" y="3683060"/>
            <a:ext cx="2711604" cy="2703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PE NTM – </a:t>
            </a:r>
            <a:r>
              <a:rPr kumimoji="0" lang="fr-FR" sz="1234"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im</a:t>
            </a: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 </a:t>
            </a:r>
            <a:r>
              <a:rPr kumimoji="0" lang="fr-FR" sz="1234"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Durchschnitt</a:t>
            </a:r>
            <a:endParaRPr kumimoji="0" lang="en-GB"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12" name="TextBox 11">
            <a:extLst>
              <a:ext uri="{FF2B5EF4-FFF2-40B4-BE49-F238E27FC236}">
                <a16:creationId xmlns:a16="http://schemas.microsoft.com/office/drawing/2014/main" id="{A435FADC-9D1F-E617-B245-0408BCE89298}"/>
              </a:ext>
            </a:extLst>
          </p:cNvPr>
          <p:cNvSpPr txBox="1"/>
          <p:nvPr/>
        </p:nvSpPr>
        <p:spPr>
          <a:xfrm>
            <a:off x="9274986" y="3145939"/>
            <a:ext cx="1924798" cy="2703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+1 </a:t>
            </a:r>
            <a:r>
              <a:rPr lang="fr-FR" sz="1234" dirty="0" err="1">
                <a:solidFill>
                  <a:srgbClr val="575757"/>
                </a:solidFill>
                <a:latin typeface="Gotham Medium" pitchFamily="50" charset="0"/>
                <a:cs typeface="Gotham Medium" pitchFamily="50" charset="0"/>
              </a:rPr>
              <a:t>Standardabweichung</a:t>
            </a:r>
            <a:endParaRPr kumimoji="0" lang="en-GB"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13" name="TextBox 12">
            <a:extLst>
              <a:ext uri="{FF2B5EF4-FFF2-40B4-BE49-F238E27FC236}">
                <a16:creationId xmlns:a16="http://schemas.microsoft.com/office/drawing/2014/main" id="{D3A790F0-2851-42E1-C5FC-3038E4C66516}"/>
              </a:ext>
            </a:extLst>
          </p:cNvPr>
          <p:cNvSpPr txBox="1"/>
          <p:nvPr/>
        </p:nvSpPr>
        <p:spPr>
          <a:xfrm>
            <a:off x="9274987" y="4226391"/>
            <a:ext cx="1924798" cy="2703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-1 </a:t>
            </a:r>
            <a:r>
              <a:rPr kumimoji="0" lang="fr-FR" sz="1234"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Standardabweichung</a:t>
            </a:r>
            <a:endParaRPr kumimoji="0" lang="en-GB"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2" name="Rectangle 4">
            <a:extLst>
              <a:ext uri="{FF2B5EF4-FFF2-40B4-BE49-F238E27FC236}">
                <a16:creationId xmlns:a16="http://schemas.microsoft.com/office/drawing/2014/main" id="{1DE836B4-69F8-9D7D-EFBC-1074DC38B50A}"/>
              </a:ext>
            </a:extLst>
          </p:cNvPr>
          <p:cNvSpPr/>
          <p:nvPr/>
        </p:nvSpPr>
        <p:spPr>
          <a:xfrm>
            <a:off x="725" y="544265"/>
            <a:ext cx="11281555" cy="720951"/>
          </a:xfrm>
          <a:custGeom>
            <a:avLst/>
            <a:gdLst>
              <a:gd name="connsiteX0" fmla="*/ 0 w 10755086"/>
              <a:gd name="connsiteY0" fmla="*/ 0 h 2265550"/>
              <a:gd name="connsiteX1" fmla="*/ 10755086 w 10755086"/>
              <a:gd name="connsiteY1" fmla="*/ 0 h 2265550"/>
              <a:gd name="connsiteX2" fmla="*/ 10755086 w 10755086"/>
              <a:gd name="connsiteY2" fmla="*/ 2265550 h 2265550"/>
              <a:gd name="connsiteX3" fmla="*/ 0 w 10755086"/>
              <a:gd name="connsiteY3" fmla="*/ 2265550 h 2265550"/>
              <a:gd name="connsiteX4" fmla="*/ 0 w 10755086"/>
              <a:gd name="connsiteY4" fmla="*/ 0 h 2265550"/>
              <a:gd name="connsiteX0" fmla="*/ 0 w 10755086"/>
              <a:gd name="connsiteY0" fmla="*/ 0 h 2265550"/>
              <a:gd name="connsiteX1" fmla="*/ 10755086 w 10755086"/>
              <a:gd name="connsiteY1" fmla="*/ 0 h 2265550"/>
              <a:gd name="connsiteX2" fmla="*/ 9814560 w 10755086"/>
              <a:gd name="connsiteY2" fmla="*/ 2265550 h 2265550"/>
              <a:gd name="connsiteX3" fmla="*/ 0 w 10755086"/>
              <a:gd name="connsiteY3" fmla="*/ 2265550 h 2265550"/>
              <a:gd name="connsiteX4" fmla="*/ 0 w 10755086"/>
              <a:gd name="connsiteY4" fmla="*/ 0 h 2265550"/>
              <a:gd name="connsiteX0" fmla="*/ 0 w 10175330"/>
              <a:gd name="connsiteY0" fmla="*/ 0 h 2265550"/>
              <a:gd name="connsiteX1" fmla="*/ 10175330 w 10175330"/>
              <a:gd name="connsiteY1" fmla="*/ 40953 h 2265550"/>
              <a:gd name="connsiteX2" fmla="*/ 9814560 w 10175330"/>
              <a:gd name="connsiteY2" fmla="*/ 2265550 h 2265550"/>
              <a:gd name="connsiteX3" fmla="*/ 0 w 10175330"/>
              <a:gd name="connsiteY3" fmla="*/ 2265550 h 2265550"/>
              <a:gd name="connsiteX4" fmla="*/ 0 w 10175330"/>
              <a:gd name="connsiteY4" fmla="*/ 0 h 2265550"/>
              <a:gd name="connsiteX0" fmla="*/ 0 w 10651369"/>
              <a:gd name="connsiteY0" fmla="*/ 0 h 2265550"/>
              <a:gd name="connsiteX1" fmla="*/ 10651369 w 10651369"/>
              <a:gd name="connsiteY1" fmla="*/ 57338 h 2265550"/>
              <a:gd name="connsiteX2" fmla="*/ 9814560 w 10651369"/>
              <a:gd name="connsiteY2" fmla="*/ 2265550 h 2265550"/>
              <a:gd name="connsiteX3" fmla="*/ 0 w 10651369"/>
              <a:gd name="connsiteY3" fmla="*/ 2265550 h 2265550"/>
              <a:gd name="connsiteX4" fmla="*/ 0 w 10651369"/>
              <a:gd name="connsiteY4" fmla="*/ 0 h 2265550"/>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24585 h 2290135"/>
              <a:gd name="connsiteX1" fmla="*/ 10671203 w 10671203"/>
              <a:gd name="connsiteY1" fmla="*/ 0 h 2290135"/>
              <a:gd name="connsiteX2" fmla="*/ 9814560 w 10671203"/>
              <a:gd name="connsiteY2" fmla="*/ 2290135 h 2290135"/>
              <a:gd name="connsiteX3" fmla="*/ 0 w 10671203"/>
              <a:gd name="connsiteY3" fmla="*/ 2290135 h 2290135"/>
              <a:gd name="connsiteX4" fmla="*/ 0 w 10671203"/>
              <a:gd name="connsiteY4" fmla="*/ 24585 h 2290135"/>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0 h 2265550"/>
              <a:gd name="connsiteX1" fmla="*/ 10671203 w 10671203"/>
              <a:gd name="connsiteY1" fmla="*/ 8185 h 2265550"/>
              <a:gd name="connsiteX2" fmla="*/ 9814560 w 10671203"/>
              <a:gd name="connsiteY2" fmla="*/ 2265550 h 2265550"/>
              <a:gd name="connsiteX3" fmla="*/ 0 w 10671203"/>
              <a:gd name="connsiteY3" fmla="*/ 2265550 h 2265550"/>
              <a:gd name="connsiteX4" fmla="*/ 0 w 10671203"/>
              <a:gd name="connsiteY4" fmla="*/ 0 h 226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203" h="2265550">
                <a:moveTo>
                  <a:pt x="0" y="0"/>
                </a:moveTo>
                <a:lnTo>
                  <a:pt x="10671203" y="8185"/>
                </a:lnTo>
                <a:lnTo>
                  <a:pt x="9814560" y="2265550"/>
                </a:lnTo>
                <a:lnTo>
                  <a:pt x="0" y="22655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43698" marR="0" lvl="0" indent="0" algn="l" defTabSz="802868" rtl="0" eaLnBrk="1" fontAlgn="auto" latinLnBrk="0" hangingPunct="1">
              <a:lnSpc>
                <a:spcPts val="2699"/>
              </a:lnSpc>
              <a:spcBef>
                <a:spcPts val="0"/>
              </a:spcBef>
              <a:spcAft>
                <a:spcPts val="0"/>
              </a:spcAft>
              <a:buClrTx/>
              <a:buSzTx/>
              <a:buFontTx/>
              <a:buNone/>
              <a:tabLst/>
              <a:defRPr/>
            </a:pP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Kurs-Gewinn-Verhältnis</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erreicht</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langfristige</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Durchschnittswerte</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(1/3)</a:t>
            </a:r>
          </a:p>
        </p:txBody>
      </p:sp>
      <p:sp>
        <p:nvSpPr>
          <p:cNvPr id="4" name="ZoneTexte 341">
            <a:extLst>
              <a:ext uri="{FF2B5EF4-FFF2-40B4-BE49-F238E27FC236}">
                <a16:creationId xmlns:a16="http://schemas.microsoft.com/office/drawing/2014/main" id="{A30429A1-93CE-71C3-B14B-C5836672F3EC}"/>
              </a:ext>
            </a:extLst>
          </p:cNvPr>
          <p:cNvSpPr txBox="1"/>
          <p:nvPr/>
        </p:nvSpPr>
        <p:spPr>
          <a:xfrm>
            <a:off x="382696" y="5356110"/>
            <a:ext cx="11471770" cy="889501"/>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Die Wertentwicklung in der Vergangenheit sagt nichts über zukünftige Erträge aus. </a:t>
            </a:r>
            <a:r>
              <a:rPr lang="de-DE" sz="801" dirty="0">
                <a:solidFill>
                  <a:srgbClr val="575757"/>
                </a:solidFill>
                <a:latin typeface="Gotham Light" pitchFamily="50" charset="0"/>
                <a:cs typeface="Gotham Light" pitchFamily="50" charset="0"/>
              </a:rPr>
              <a:t>Quelle: </a:t>
            </a:r>
            <a:r>
              <a:rPr lang="de-DE" sz="801" dirty="0" err="1">
                <a:solidFill>
                  <a:srgbClr val="575757"/>
                </a:solidFill>
                <a:latin typeface="Gotham Light" pitchFamily="50" charset="0"/>
                <a:cs typeface="Gotham Light" pitchFamily="50" charset="0"/>
              </a:rPr>
              <a:t>Factset</a:t>
            </a:r>
            <a:r>
              <a:rPr lang="de-DE" sz="801" dirty="0">
                <a:solidFill>
                  <a:srgbClr val="575757"/>
                </a:solidFill>
                <a:latin typeface="Gotham Light" pitchFamily="50" charset="0"/>
                <a:cs typeface="Gotham Light" pitchFamily="50" charset="0"/>
              </a:rPr>
              <a:t>, Comgest. Netto-Performance-Daten in EUR per 31-Okt-2022. Comgest-Strategien, die den 6 längsten Track Records entsprechen. Die Bezugnahme auf den Index dient nur zu Vergleichszwecken und soll nicht bedeuten, dass die Strategie dieselben Anlagen enthält wie die Benchmark. Die Performancezahlen werden nach Abzug von Anlageverwaltungsgebühren, Verwaltungsgebühren und allen anderen Gebühren mit Ausnahme von Verkaufsgebühren berechnet. Würden die Verkaufsgebühren berücksichtigt, hätten sie einen negativen Einfluss auf die Wertentwicklung.</a:t>
            </a:r>
            <a:endParaRPr lang="en-US" sz="801" dirty="0">
              <a:solidFill>
                <a:srgbClr val="575757"/>
              </a:solidFill>
              <a:latin typeface="Gotham Light" pitchFamily="50" charset="0"/>
              <a:cs typeface="Gotham Light" pitchFamily="50" charset="0"/>
            </a:endParaRPr>
          </a:p>
        </p:txBody>
      </p:sp>
    </p:spTree>
    <p:extLst>
      <p:ext uri="{BB962C8B-B14F-4D97-AF65-F5344CB8AC3E}">
        <p14:creationId xmlns:p14="http://schemas.microsoft.com/office/powerpoint/2010/main" val="217432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0">
            <a:extLst>
              <a:ext uri="{FF2B5EF4-FFF2-40B4-BE49-F238E27FC236}">
                <a16:creationId xmlns:a16="http://schemas.microsoft.com/office/drawing/2014/main" id="{3C17715C-D824-770C-E508-A42F76F1DAAD}"/>
              </a:ext>
            </a:extLst>
          </p:cNvPr>
          <p:cNvSpPr/>
          <p:nvPr/>
        </p:nvSpPr>
        <p:spPr>
          <a:xfrm>
            <a:off x="371475" y="1283835"/>
            <a:ext cx="10294669" cy="825558"/>
          </a:xfrm>
          <a:prstGeom prst="rect">
            <a:avLst/>
          </a:prstGeom>
        </p:spPr>
        <p:txBody>
          <a:bodyPr vertOverflow="clip" horzOverflow="clip" lIns="0" tIns="0" rIns="0" bIns="0" anchor="ctr"/>
          <a:lstStyle/>
          <a:p>
            <a:pPr marL="0" marR="0" lvl="0" indent="0" algn="l" defTabSz="125338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75757"/>
                </a:solidFill>
                <a:effectLst/>
                <a:uLnTx/>
                <a:uFillTx/>
                <a:latin typeface="Gotham Bold" pitchFamily="50" charset="0"/>
                <a:cs typeface="Gotham Bold" pitchFamily="50" charset="0"/>
              </a:rPr>
              <a:t>COMGEST GROWTH EUROPE OPPORTUNITIES</a:t>
            </a:r>
          </a:p>
        </p:txBody>
      </p:sp>
      <p:sp>
        <p:nvSpPr>
          <p:cNvPr id="17" name="ZoneTexte 3">
            <a:extLst>
              <a:ext uri="{FF2B5EF4-FFF2-40B4-BE49-F238E27FC236}">
                <a16:creationId xmlns:a16="http://schemas.microsoft.com/office/drawing/2014/main" id="{D2DB267A-3B2B-AA45-463D-3847D80C815F}"/>
              </a:ext>
            </a:extLst>
          </p:cNvPr>
          <p:cNvSpPr txBox="1"/>
          <p:nvPr/>
        </p:nvSpPr>
        <p:spPr>
          <a:xfrm>
            <a:off x="232329" y="5908813"/>
            <a:ext cx="11656615" cy="423142"/>
          </a:xfrm>
          <a:prstGeom prst="rect">
            <a:avLst/>
          </a:prstGeom>
          <a:noFill/>
        </p:spPr>
        <p:txBody>
          <a:bodyPr wrap="square" lIns="0" tIns="0" rIns="0" bIns="0" rtlCol="0" anchor="b">
            <a:noAutofit/>
          </a:bodyPr>
          <a:lstStyle/>
          <a:p>
            <a:pPr marL="0" marR="0" lvl="0" indent="0" algn="l" defTabSz="914281" rtl="0" eaLnBrk="1" fontAlgn="auto" latinLnBrk="0" hangingPunct="1">
              <a:lnSpc>
                <a:spcPct val="100000"/>
              </a:lnSpc>
              <a:spcBef>
                <a:spcPts val="0"/>
              </a:spcBef>
              <a:spcAft>
                <a:spcPts val="0"/>
              </a:spcAft>
              <a:buClrTx/>
              <a:buSzTx/>
              <a:buFontTx/>
              <a:buNone/>
              <a:tabLst/>
              <a:defRPr/>
            </a:pPr>
            <a:r>
              <a:rPr kumimoji="0" lang="en-US" sz="801"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Past performance does not predict future returns.</a:t>
            </a:r>
          </a:p>
          <a:p>
            <a:pPr marL="0" marR="0" lvl="0" indent="0" algn="l" defTabSz="914281" rtl="0" eaLnBrk="1" fontAlgn="auto" latinLnBrk="0" hangingPunct="1">
              <a:lnSpc>
                <a:spcPct val="100000"/>
              </a:lnSpc>
              <a:spcBef>
                <a:spcPts val="0"/>
              </a:spcBef>
              <a:spcAft>
                <a:spcPts val="0"/>
              </a:spcAft>
              <a:buClrTx/>
              <a:buSzTx/>
              <a:buFontTx/>
              <a:buNone/>
              <a:tabLst/>
              <a:defRPr/>
            </a:pPr>
            <a:r>
              <a:rPr kumimoji="0" lang="en-US" sz="801"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Source: Comgest / FactSet financial data and analytics, unless otherwise stated. Data as of 30-Sep-2022 expressed in EUR. The figures are provided for information purposes only and Comgest does not take any responsibility for discrepancies which may occur between estimated forward figures and factual market data published over the coming months.</a:t>
            </a:r>
          </a:p>
        </p:txBody>
      </p:sp>
      <p:graphicFrame>
        <p:nvGraphicFramePr>
          <p:cNvPr id="3" name="Graphique 6">
            <a:extLst>
              <a:ext uri="{FF2B5EF4-FFF2-40B4-BE49-F238E27FC236}">
                <a16:creationId xmlns:a16="http://schemas.microsoft.com/office/drawing/2014/main" id="{AEDBF0AA-19BF-924A-1383-B6005196321E}"/>
              </a:ext>
            </a:extLst>
          </p:cNvPr>
          <p:cNvGraphicFramePr>
            <a:graphicFrameLocks/>
          </p:cNvGraphicFramePr>
          <p:nvPr/>
        </p:nvGraphicFramePr>
        <p:xfrm>
          <a:off x="227013" y="1715153"/>
          <a:ext cx="10419035" cy="401777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8FEBB7F2-DB0F-67EC-626E-20CEE7AA55CC}"/>
              </a:ext>
            </a:extLst>
          </p:cNvPr>
          <p:cNvCxnSpPr>
            <a:cxnSpLocks/>
          </p:cNvCxnSpPr>
          <p:nvPr/>
        </p:nvCxnSpPr>
        <p:spPr>
          <a:xfrm>
            <a:off x="8740571" y="3178988"/>
            <a:ext cx="542892" cy="0"/>
          </a:xfrm>
          <a:prstGeom prst="line">
            <a:avLst/>
          </a:prstGeom>
          <a:ln w="158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5D8FBC-B4AB-BF97-FCC0-B8CC61AE1CCD}"/>
              </a:ext>
            </a:extLst>
          </p:cNvPr>
          <p:cNvCxnSpPr>
            <a:cxnSpLocks/>
          </p:cNvCxnSpPr>
          <p:nvPr/>
        </p:nvCxnSpPr>
        <p:spPr>
          <a:xfrm>
            <a:off x="8740571" y="3838235"/>
            <a:ext cx="542892" cy="0"/>
          </a:xfrm>
          <a:prstGeom prst="line">
            <a:avLst/>
          </a:prstGeom>
          <a:ln w="15875">
            <a:solidFill>
              <a:srgbClr val="894D9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3EEEBF-7041-76C9-F2CF-BF3C0BF5D29F}"/>
              </a:ext>
            </a:extLst>
          </p:cNvPr>
          <p:cNvCxnSpPr>
            <a:cxnSpLocks/>
          </p:cNvCxnSpPr>
          <p:nvPr/>
        </p:nvCxnSpPr>
        <p:spPr>
          <a:xfrm>
            <a:off x="8740571" y="4535586"/>
            <a:ext cx="542892" cy="0"/>
          </a:xfrm>
          <a:prstGeom prst="line">
            <a:avLst/>
          </a:prstGeom>
          <a:ln w="158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3283D7-586E-792F-FAD0-6A4EB0A74FDC}"/>
              </a:ext>
            </a:extLst>
          </p:cNvPr>
          <p:cNvCxnSpPr>
            <a:cxnSpLocks/>
          </p:cNvCxnSpPr>
          <p:nvPr/>
        </p:nvCxnSpPr>
        <p:spPr>
          <a:xfrm>
            <a:off x="8740571" y="4093434"/>
            <a:ext cx="542892" cy="0"/>
          </a:xfrm>
          <a:prstGeom prst="line">
            <a:avLst/>
          </a:prstGeom>
          <a:ln w="15875">
            <a:solidFill>
              <a:srgbClr val="19A49E"/>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8FE6708-99B3-21F7-5991-57BCBBA5FF80}"/>
              </a:ext>
            </a:extLst>
          </p:cNvPr>
          <p:cNvSpPr txBox="1"/>
          <p:nvPr/>
        </p:nvSpPr>
        <p:spPr>
          <a:xfrm>
            <a:off x="9385516" y="3958243"/>
            <a:ext cx="1480614" cy="270382"/>
          </a:xfrm>
          <a:prstGeom prst="rect">
            <a:avLst/>
          </a:prstGeom>
          <a:noFill/>
        </p:spPr>
        <p:txBody>
          <a:bodyPr wrap="square" lIns="0" tIns="0" rIns="0" bIns="0" rtlCol="0" anchor="ctr">
            <a:noAutofit/>
          </a:bodyPr>
          <a:lstStyle/>
          <a:p>
            <a:pPr marL="0" marR="0" lvl="0" indent="0" algn="l" defTabSz="1253551"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PE NTM Fund</a:t>
            </a:r>
            <a:endParaRPr kumimoji="0" lang="en-GB" sz="12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21" name="TextBox 20">
            <a:extLst>
              <a:ext uri="{FF2B5EF4-FFF2-40B4-BE49-F238E27FC236}">
                <a16:creationId xmlns:a16="http://schemas.microsoft.com/office/drawing/2014/main" id="{1577592C-B012-67F9-A1E0-7DC6A5613BD8}"/>
              </a:ext>
            </a:extLst>
          </p:cNvPr>
          <p:cNvSpPr txBox="1"/>
          <p:nvPr/>
        </p:nvSpPr>
        <p:spPr>
          <a:xfrm>
            <a:off x="9385516" y="3703044"/>
            <a:ext cx="1480614" cy="270382"/>
          </a:xfrm>
          <a:prstGeom prst="rect">
            <a:avLst/>
          </a:prstGeom>
          <a:noFill/>
        </p:spPr>
        <p:txBody>
          <a:bodyPr wrap="square" lIns="0" tIns="0" rIns="0" bIns="0" rtlCol="0" anchor="ctr">
            <a:noAutofit/>
          </a:bodyPr>
          <a:lstStyle/>
          <a:p>
            <a:pPr marL="0" marR="0" lvl="0" indent="0" algn="l" defTabSz="1253551"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PE NTM – </a:t>
            </a:r>
            <a:r>
              <a:rPr kumimoji="0" lang="fr-FR" sz="1200"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average</a:t>
            </a:r>
            <a:endParaRPr kumimoji="0" lang="en-GB" sz="12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7" name="TextBox 6">
            <a:extLst>
              <a:ext uri="{FF2B5EF4-FFF2-40B4-BE49-F238E27FC236}">
                <a16:creationId xmlns:a16="http://schemas.microsoft.com/office/drawing/2014/main" id="{966032F6-B8C9-755F-2771-F5E7E9030936}"/>
              </a:ext>
            </a:extLst>
          </p:cNvPr>
          <p:cNvSpPr txBox="1"/>
          <p:nvPr/>
        </p:nvSpPr>
        <p:spPr>
          <a:xfrm>
            <a:off x="9385515" y="2998461"/>
            <a:ext cx="1924798" cy="2703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+1 Standard </a:t>
            </a:r>
            <a:r>
              <a:rPr kumimoji="0" lang="fr-FR" sz="1200"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deviation</a:t>
            </a:r>
            <a:endParaRPr kumimoji="0" lang="en-GB" sz="12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10" name="TextBox 9">
            <a:extLst>
              <a:ext uri="{FF2B5EF4-FFF2-40B4-BE49-F238E27FC236}">
                <a16:creationId xmlns:a16="http://schemas.microsoft.com/office/drawing/2014/main" id="{263E3E65-1430-A76F-5F17-48B01CE59C4C}"/>
              </a:ext>
            </a:extLst>
          </p:cNvPr>
          <p:cNvSpPr txBox="1"/>
          <p:nvPr/>
        </p:nvSpPr>
        <p:spPr>
          <a:xfrm>
            <a:off x="9385516" y="4374176"/>
            <a:ext cx="1924798" cy="2703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-1 Standard </a:t>
            </a:r>
            <a:r>
              <a:rPr kumimoji="0" lang="fr-FR" sz="1200"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deviation</a:t>
            </a:r>
            <a:endParaRPr kumimoji="0" lang="en-GB" sz="12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2" name="Rectangle 4">
            <a:extLst>
              <a:ext uri="{FF2B5EF4-FFF2-40B4-BE49-F238E27FC236}">
                <a16:creationId xmlns:a16="http://schemas.microsoft.com/office/drawing/2014/main" id="{01880488-3E56-A9FC-B220-3B8B05DBCEB9}"/>
              </a:ext>
            </a:extLst>
          </p:cNvPr>
          <p:cNvSpPr/>
          <p:nvPr/>
        </p:nvSpPr>
        <p:spPr>
          <a:xfrm>
            <a:off x="725" y="544265"/>
            <a:ext cx="11281555" cy="720951"/>
          </a:xfrm>
          <a:custGeom>
            <a:avLst/>
            <a:gdLst>
              <a:gd name="connsiteX0" fmla="*/ 0 w 10755086"/>
              <a:gd name="connsiteY0" fmla="*/ 0 h 2265550"/>
              <a:gd name="connsiteX1" fmla="*/ 10755086 w 10755086"/>
              <a:gd name="connsiteY1" fmla="*/ 0 h 2265550"/>
              <a:gd name="connsiteX2" fmla="*/ 10755086 w 10755086"/>
              <a:gd name="connsiteY2" fmla="*/ 2265550 h 2265550"/>
              <a:gd name="connsiteX3" fmla="*/ 0 w 10755086"/>
              <a:gd name="connsiteY3" fmla="*/ 2265550 h 2265550"/>
              <a:gd name="connsiteX4" fmla="*/ 0 w 10755086"/>
              <a:gd name="connsiteY4" fmla="*/ 0 h 2265550"/>
              <a:gd name="connsiteX0" fmla="*/ 0 w 10755086"/>
              <a:gd name="connsiteY0" fmla="*/ 0 h 2265550"/>
              <a:gd name="connsiteX1" fmla="*/ 10755086 w 10755086"/>
              <a:gd name="connsiteY1" fmla="*/ 0 h 2265550"/>
              <a:gd name="connsiteX2" fmla="*/ 9814560 w 10755086"/>
              <a:gd name="connsiteY2" fmla="*/ 2265550 h 2265550"/>
              <a:gd name="connsiteX3" fmla="*/ 0 w 10755086"/>
              <a:gd name="connsiteY3" fmla="*/ 2265550 h 2265550"/>
              <a:gd name="connsiteX4" fmla="*/ 0 w 10755086"/>
              <a:gd name="connsiteY4" fmla="*/ 0 h 2265550"/>
              <a:gd name="connsiteX0" fmla="*/ 0 w 10175330"/>
              <a:gd name="connsiteY0" fmla="*/ 0 h 2265550"/>
              <a:gd name="connsiteX1" fmla="*/ 10175330 w 10175330"/>
              <a:gd name="connsiteY1" fmla="*/ 40953 h 2265550"/>
              <a:gd name="connsiteX2" fmla="*/ 9814560 w 10175330"/>
              <a:gd name="connsiteY2" fmla="*/ 2265550 h 2265550"/>
              <a:gd name="connsiteX3" fmla="*/ 0 w 10175330"/>
              <a:gd name="connsiteY3" fmla="*/ 2265550 h 2265550"/>
              <a:gd name="connsiteX4" fmla="*/ 0 w 10175330"/>
              <a:gd name="connsiteY4" fmla="*/ 0 h 2265550"/>
              <a:gd name="connsiteX0" fmla="*/ 0 w 10651369"/>
              <a:gd name="connsiteY0" fmla="*/ 0 h 2265550"/>
              <a:gd name="connsiteX1" fmla="*/ 10651369 w 10651369"/>
              <a:gd name="connsiteY1" fmla="*/ 57338 h 2265550"/>
              <a:gd name="connsiteX2" fmla="*/ 9814560 w 10651369"/>
              <a:gd name="connsiteY2" fmla="*/ 2265550 h 2265550"/>
              <a:gd name="connsiteX3" fmla="*/ 0 w 10651369"/>
              <a:gd name="connsiteY3" fmla="*/ 2265550 h 2265550"/>
              <a:gd name="connsiteX4" fmla="*/ 0 w 10651369"/>
              <a:gd name="connsiteY4" fmla="*/ 0 h 2265550"/>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24585 h 2290135"/>
              <a:gd name="connsiteX1" fmla="*/ 10671203 w 10671203"/>
              <a:gd name="connsiteY1" fmla="*/ 0 h 2290135"/>
              <a:gd name="connsiteX2" fmla="*/ 9814560 w 10671203"/>
              <a:gd name="connsiteY2" fmla="*/ 2290135 h 2290135"/>
              <a:gd name="connsiteX3" fmla="*/ 0 w 10671203"/>
              <a:gd name="connsiteY3" fmla="*/ 2290135 h 2290135"/>
              <a:gd name="connsiteX4" fmla="*/ 0 w 10671203"/>
              <a:gd name="connsiteY4" fmla="*/ 24585 h 2290135"/>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0 h 2265550"/>
              <a:gd name="connsiteX1" fmla="*/ 10671203 w 10671203"/>
              <a:gd name="connsiteY1" fmla="*/ 8185 h 2265550"/>
              <a:gd name="connsiteX2" fmla="*/ 9814560 w 10671203"/>
              <a:gd name="connsiteY2" fmla="*/ 2265550 h 2265550"/>
              <a:gd name="connsiteX3" fmla="*/ 0 w 10671203"/>
              <a:gd name="connsiteY3" fmla="*/ 2265550 h 2265550"/>
              <a:gd name="connsiteX4" fmla="*/ 0 w 10671203"/>
              <a:gd name="connsiteY4" fmla="*/ 0 h 226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203" h="2265550">
                <a:moveTo>
                  <a:pt x="0" y="0"/>
                </a:moveTo>
                <a:lnTo>
                  <a:pt x="10671203" y="8185"/>
                </a:lnTo>
                <a:lnTo>
                  <a:pt x="9814560" y="2265550"/>
                </a:lnTo>
                <a:lnTo>
                  <a:pt x="0" y="22655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43698" marR="0" lvl="0" indent="0" algn="l" defTabSz="802868" rtl="0" eaLnBrk="1" fontAlgn="auto" latinLnBrk="0" hangingPunct="1">
              <a:lnSpc>
                <a:spcPts val="2699"/>
              </a:lnSpc>
              <a:spcBef>
                <a:spcPts val="0"/>
              </a:spcBef>
              <a:spcAft>
                <a:spcPts val="0"/>
              </a:spcAft>
              <a:buClrTx/>
              <a:buSzTx/>
              <a:buFontTx/>
              <a:buNone/>
              <a:tabLst/>
              <a:defRPr/>
            </a:pP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Kurs-Gewinn-Verhältnis</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erreicht</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langfristige</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Durchschnittswerte</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(2/3)</a:t>
            </a:r>
          </a:p>
        </p:txBody>
      </p:sp>
    </p:spTree>
    <p:extLst>
      <p:ext uri="{BB962C8B-B14F-4D97-AF65-F5344CB8AC3E}">
        <p14:creationId xmlns:p14="http://schemas.microsoft.com/office/powerpoint/2010/main" val="36600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3">
            <a:extLst>
              <a:ext uri="{FF2B5EF4-FFF2-40B4-BE49-F238E27FC236}">
                <a16:creationId xmlns:a16="http://schemas.microsoft.com/office/drawing/2014/main" id="{C94C9833-F25B-F2F6-7AFA-7CD6F57A5655}"/>
              </a:ext>
            </a:extLst>
          </p:cNvPr>
          <p:cNvGraphicFramePr>
            <a:graphicFrameLocks/>
          </p:cNvGraphicFramePr>
          <p:nvPr/>
        </p:nvGraphicFramePr>
        <p:xfrm>
          <a:off x="371475" y="1799181"/>
          <a:ext cx="10956544" cy="409576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72C5CB08-0C68-4278-F6E1-EC5A5B7B4F44}"/>
              </a:ext>
            </a:extLst>
          </p:cNvPr>
          <p:cNvSpPr txBox="1"/>
          <p:nvPr/>
        </p:nvSpPr>
        <p:spPr>
          <a:xfrm>
            <a:off x="9385516" y="4306775"/>
            <a:ext cx="1924798" cy="2703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-1 Standard </a:t>
            </a:r>
            <a:r>
              <a:rPr kumimoji="0" lang="fr-FR" sz="1234"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deviation</a:t>
            </a:r>
            <a:endParaRPr kumimoji="0" lang="en-GB"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3" name="ZoneTexte 3">
            <a:extLst>
              <a:ext uri="{FF2B5EF4-FFF2-40B4-BE49-F238E27FC236}">
                <a16:creationId xmlns:a16="http://schemas.microsoft.com/office/drawing/2014/main" id="{E9245238-A5F8-EDDF-466E-8D6A5052AD5D}"/>
              </a:ext>
            </a:extLst>
          </p:cNvPr>
          <p:cNvSpPr txBox="1"/>
          <p:nvPr/>
        </p:nvSpPr>
        <p:spPr>
          <a:xfrm>
            <a:off x="231855" y="5904471"/>
            <a:ext cx="11424233" cy="423142"/>
          </a:xfrm>
          <a:prstGeom prst="rect">
            <a:avLst/>
          </a:prstGeom>
          <a:noFill/>
        </p:spPr>
        <p:txBody>
          <a:bodyPr wrap="square" lIns="0" tIns="0" rIns="0" bIns="0" rtlCol="0" anchor="b">
            <a:noAutofit/>
          </a:bodyPr>
          <a:lstStyle/>
          <a:p>
            <a:pPr marL="0" marR="0" lvl="0" indent="0" algn="l" defTabSz="914281" rtl="0" eaLnBrk="1" fontAlgn="auto" latinLnBrk="0" hangingPunct="1">
              <a:lnSpc>
                <a:spcPct val="100000"/>
              </a:lnSpc>
              <a:spcBef>
                <a:spcPts val="0"/>
              </a:spcBef>
              <a:spcAft>
                <a:spcPts val="0"/>
              </a:spcAft>
              <a:buClrTx/>
              <a:buSzTx/>
              <a:buFontTx/>
              <a:buNone/>
              <a:tabLst/>
              <a:defRPr/>
            </a:pPr>
            <a:r>
              <a:rPr kumimoji="0" lang="en-US" sz="801"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Past performance does not predict future returns.</a:t>
            </a:r>
          </a:p>
          <a:p>
            <a:pPr marL="0" marR="0" lvl="0" indent="0" algn="l" defTabSz="914281" rtl="0" eaLnBrk="1" fontAlgn="auto" latinLnBrk="0" hangingPunct="1">
              <a:lnSpc>
                <a:spcPct val="100000"/>
              </a:lnSpc>
              <a:spcBef>
                <a:spcPts val="0"/>
              </a:spcBef>
              <a:spcAft>
                <a:spcPts val="0"/>
              </a:spcAft>
              <a:buClrTx/>
              <a:buSzTx/>
              <a:buFontTx/>
              <a:buNone/>
              <a:tabLst/>
              <a:defRPr/>
            </a:pPr>
            <a:r>
              <a:rPr kumimoji="0" lang="en-US" sz="801"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Source: Comgest / FactSet financial data and analytics, unless otherwise stated. Data as of 30-Sep-2022 expressed in EUR. The figures are provided for information purposes only and Comgest does not take any responsibility for discrepancies which may occur between estimated forward figures and factual market data published over the coming months.</a:t>
            </a:r>
          </a:p>
        </p:txBody>
      </p:sp>
      <p:sp>
        <p:nvSpPr>
          <p:cNvPr id="5" name="0">
            <a:extLst>
              <a:ext uri="{FF2B5EF4-FFF2-40B4-BE49-F238E27FC236}">
                <a16:creationId xmlns:a16="http://schemas.microsoft.com/office/drawing/2014/main" id="{362B9B95-E81C-B5F1-5390-841141FE4121}"/>
              </a:ext>
            </a:extLst>
          </p:cNvPr>
          <p:cNvSpPr/>
          <p:nvPr/>
        </p:nvSpPr>
        <p:spPr>
          <a:xfrm>
            <a:off x="371475" y="1277642"/>
            <a:ext cx="10295092" cy="825558"/>
          </a:xfrm>
          <a:prstGeom prst="rect">
            <a:avLst/>
          </a:prstGeom>
        </p:spPr>
        <p:txBody>
          <a:bodyPr vertOverflow="clip" horzOverflow="clip" lIns="0" tIns="0" rIns="0" bIns="0" anchor="ctr"/>
          <a:lstStyle/>
          <a:p>
            <a:pPr marL="0" marR="0" lvl="0" indent="0" algn="l" defTabSz="125338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75757"/>
                </a:solidFill>
                <a:effectLst/>
                <a:uLnTx/>
                <a:uFillTx/>
                <a:latin typeface="Gotham Bold" pitchFamily="50" charset="0"/>
                <a:cs typeface="Gotham Bold" pitchFamily="50" charset="0"/>
              </a:rPr>
              <a:t>COMGEST GROWTH EUROPE SMALLER COMPANIES</a:t>
            </a:r>
          </a:p>
        </p:txBody>
      </p:sp>
      <p:cxnSp>
        <p:nvCxnSpPr>
          <p:cNvPr id="7" name="Straight Connector 6">
            <a:extLst>
              <a:ext uri="{FF2B5EF4-FFF2-40B4-BE49-F238E27FC236}">
                <a16:creationId xmlns:a16="http://schemas.microsoft.com/office/drawing/2014/main" id="{0174D7FF-FCFB-2088-9B23-6C57F23BBAC6}"/>
              </a:ext>
            </a:extLst>
          </p:cNvPr>
          <p:cNvCxnSpPr>
            <a:cxnSpLocks/>
          </p:cNvCxnSpPr>
          <p:nvPr/>
        </p:nvCxnSpPr>
        <p:spPr>
          <a:xfrm>
            <a:off x="8740571" y="3722096"/>
            <a:ext cx="542892" cy="0"/>
          </a:xfrm>
          <a:prstGeom prst="line">
            <a:avLst/>
          </a:prstGeom>
          <a:ln w="15875">
            <a:solidFill>
              <a:srgbClr val="894D9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D60481-9358-0FB8-E56C-411953754D2E}"/>
              </a:ext>
            </a:extLst>
          </p:cNvPr>
          <p:cNvCxnSpPr>
            <a:cxnSpLocks/>
          </p:cNvCxnSpPr>
          <p:nvPr/>
        </p:nvCxnSpPr>
        <p:spPr>
          <a:xfrm>
            <a:off x="8740571" y="4441966"/>
            <a:ext cx="542892" cy="0"/>
          </a:xfrm>
          <a:prstGeom prst="line">
            <a:avLst/>
          </a:prstGeom>
          <a:ln w="158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33F111-5122-1577-D49F-E9BB4E2CC746}"/>
              </a:ext>
            </a:extLst>
          </p:cNvPr>
          <p:cNvCxnSpPr>
            <a:cxnSpLocks/>
          </p:cNvCxnSpPr>
          <p:nvPr/>
        </p:nvCxnSpPr>
        <p:spPr>
          <a:xfrm>
            <a:off x="8740571" y="3887487"/>
            <a:ext cx="542892" cy="0"/>
          </a:xfrm>
          <a:prstGeom prst="line">
            <a:avLst/>
          </a:prstGeom>
          <a:ln w="15875">
            <a:solidFill>
              <a:srgbClr val="19A49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A1F932-B5E0-B023-DA16-AC29507DD9BF}"/>
              </a:ext>
            </a:extLst>
          </p:cNvPr>
          <p:cNvSpPr txBox="1"/>
          <p:nvPr/>
        </p:nvSpPr>
        <p:spPr>
          <a:xfrm>
            <a:off x="9385516" y="3752296"/>
            <a:ext cx="1480614" cy="270382"/>
          </a:xfrm>
          <a:prstGeom prst="rect">
            <a:avLst/>
          </a:prstGeom>
          <a:noFill/>
        </p:spPr>
        <p:txBody>
          <a:bodyPr wrap="square" lIns="0" tIns="0" rIns="0" bIns="0" rtlCol="0" anchor="ctr">
            <a:noAutofit/>
          </a:bodyPr>
          <a:lstStyle/>
          <a:p>
            <a:pPr marL="0" marR="0" lvl="0" indent="0" algn="l" defTabSz="1253551" rtl="0" eaLnBrk="1" fontAlgn="auto" latinLnBrk="0" hangingPunct="1">
              <a:lnSpc>
                <a:spcPct val="100000"/>
              </a:lnSpc>
              <a:spcBef>
                <a:spcPts val="0"/>
              </a:spcBef>
              <a:spcAft>
                <a:spcPts val="0"/>
              </a:spcAft>
              <a:buClrTx/>
              <a:buSzTx/>
              <a:buFontTx/>
              <a:buNone/>
              <a:tabLst/>
              <a:defRPr/>
            </a:pP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PE NTM Fund</a:t>
            </a:r>
            <a:endParaRPr kumimoji="0" lang="en-GB"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11" name="TextBox 10">
            <a:extLst>
              <a:ext uri="{FF2B5EF4-FFF2-40B4-BE49-F238E27FC236}">
                <a16:creationId xmlns:a16="http://schemas.microsoft.com/office/drawing/2014/main" id="{2A32B8BB-9031-2E95-9EC5-B4C60E52564D}"/>
              </a:ext>
            </a:extLst>
          </p:cNvPr>
          <p:cNvSpPr txBox="1"/>
          <p:nvPr/>
        </p:nvSpPr>
        <p:spPr>
          <a:xfrm>
            <a:off x="9385516" y="3586905"/>
            <a:ext cx="1480614" cy="270382"/>
          </a:xfrm>
          <a:prstGeom prst="rect">
            <a:avLst/>
          </a:prstGeom>
          <a:noFill/>
        </p:spPr>
        <p:txBody>
          <a:bodyPr wrap="square" lIns="0" tIns="0" rIns="0" bIns="0" rtlCol="0" anchor="ctr">
            <a:noAutofit/>
          </a:bodyPr>
          <a:lstStyle/>
          <a:p>
            <a:pPr marL="0" marR="0" lvl="0" indent="0" algn="l" defTabSz="1253551" rtl="0" eaLnBrk="1" fontAlgn="auto" latinLnBrk="0" hangingPunct="1">
              <a:lnSpc>
                <a:spcPct val="100000"/>
              </a:lnSpc>
              <a:spcBef>
                <a:spcPts val="0"/>
              </a:spcBef>
              <a:spcAft>
                <a:spcPts val="0"/>
              </a:spcAft>
              <a:buClrTx/>
              <a:buSzTx/>
              <a:buFontTx/>
              <a:buNone/>
              <a:tabLst/>
              <a:defRPr/>
            </a:pP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PE NTM – </a:t>
            </a:r>
            <a:r>
              <a:rPr kumimoji="0" lang="fr-FR" sz="1234"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average</a:t>
            </a:r>
            <a:endParaRPr kumimoji="0" lang="en-GB"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cxnSp>
        <p:nvCxnSpPr>
          <p:cNvPr id="6" name="Straight Connector 5">
            <a:extLst>
              <a:ext uri="{FF2B5EF4-FFF2-40B4-BE49-F238E27FC236}">
                <a16:creationId xmlns:a16="http://schemas.microsoft.com/office/drawing/2014/main" id="{7F620857-9546-4A28-5F86-298566A5BEF5}"/>
              </a:ext>
            </a:extLst>
          </p:cNvPr>
          <p:cNvCxnSpPr>
            <a:cxnSpLocks/>
          </p:cNvCxnSpPr>
          <p:nvPr/>
        </p:nvCxnSpPr>
        <p:spPr>
          <a:xfrm>
            <a:off x="8740571" y="2992818"/>
            <a:ext cx="542892" cy="0"/>
          </a:xfrm>
          <a:prstGeom prst="line">
            <a:avLst/>
          </a:prstGeom>
          <a:ln w="158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C4ADF8B-0F59-0412-F866-030A3138C585}"/>
              </a:ext>
            </a:extLst>
          </p:cNvPr>
          <p:cNvSpPr txBox="1"/>
          <p:nvPr/>
        </p:nvSpPr>
        <p:spPr>
          <a:xfrm>
            <a:off x="9385515" y="2857627"/>
            <a:ext cx="1924798" cy="2703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+1 Standard </a:t>
            </a:r>
            <a:r>
              <a:rPr kumimoji="0" lang="fr-FR" sz="1234" b="0" i="0" u="none" strike="noStrike" kern="1200" cap="none" spc="0" normalizeH="0" baseline="0" noProof="0" dirty="0" err="1">
                <a:ln>
                  <a:noFill/>
                </a:ln>
                <a:solidFill>
                  <a:srgbClr val="575757"/>
                </a:solidFill>
                <a:effectLst/>
                <a:uLnTx/>
                <a:uFillTx/>
                <a:latin typeface="Gotham Medium" pitchFamily="50" charset="0"/>
                <a:ea typeface="+mn-ea"/>
                <a:cs typeface="Gotham Medium" pitchFamily="50" charset="0"/>
              </a:rPr>
              <a:t>deviation</a:t>
            </a:r>
            <a:endParaRPr kumimoji="0" lang="en-GB" sz="1234"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endParaRPr>
          </a:p>
        </p:txBody>
      </p:sp>
      <p:sp>
        <p:nvSpPr>
          <p:cNvPr id="12" name="Rectangle 4">
            <a:extLst>
              <a:ext uri="{FF2B5EF4-FFF2-40B4-BE49-F238E27FC236}">
                <a16:creationId xmlns:a16="http://schemas.microsoft.com/office/drawing/2014/main" id="{0A961AA7-BF31-02D1-AF51-59F9012E90BA}"/>
              </a:ext>
            </a:extLst>
          </p:cNvPr>
          <p:cNvSpPr/>
          <p:nvPr/>
        </p:nvSpPr>
        <p:spPr>
          <a:xfrm>
            <a:off x="725" y="544265"/>
            <a:ext cx="11281555" cy="720951"/>
          </a:xfrm>
          <a:custGeom>
            <a:avLst/>
            <a:gdLst>
              <a:gd name="connsiteX0" fmla="*/ 0 w 10755086"/>
              <a:gd name="connsiteY0" fmla="*/ 0 h 2265550"/>
              <a:gd name="connsiteX1" fmla="*/ 10755086 w 10755086"/>
              <a:gd name="connsiteY1" fmla="*/ 0 h 2265550"/>
              <a:gd name="connsiteX2" fmla="*/ 10755086 w 10755086"/>
              <a:gd name="connsiteY2" fmla="*/ 2265550 h 2265550"/>
              <a:gd name="connsiteX3" fmla="*/ 0 w 10755086"/>
              <a:gd name="connsiteY3" fmla="*/ 2265550 h 2265550"/>
              <a:gd name="connsiteX4" fmla="*/ 0 w 10755086"/>
              <a:gd name="connsiteY4" fmla="*/ 0 h 2265550"/>
              <a:gd name="connsiteX0" fmla="*/ 0 w 10755086"/>
              <a:gd name="connsiteY0" fmla="*/ 0 h 2265550"/>
              <a:gd name="connsiteX1" fmla="*/ 10755086 w 10755086"/>
              <a:gd name="connsiteY1" fmla="*/ 0 h 2265550"/>
              <a:gd name="connsiteX2" fmla="*/ 9814560 w 10755086"/>
              <a:gd name="connsiteY2" fmla="*/ 2265550 h 2265550"/>
              <a:gd name="connsiteX3" fmla="*/ 0 w 10755086"/>
              <a:gd name="connsiteY3" fmla="*/ 2265550 h 2265550"/>
              <a:gd name="connsiteX4" fmla="*/ 0 w 10755086"/>
              <a:gd name="connsiteY4" fmla="*/ 0 h 2265550"/>
              <a:gd name="connsiteX0" fmla="*/ 0 w 10175330"/>
              <a:gd name="connsiteY0" fmla="*/ 0 h 2265550"/>
              <a:gd name="connsiteX1" fmla="*/ 10175330 w 10175330"/>
              <a:gd name="connsiteY1" fmla="*/ 40953 h 2265550"/>
              <a:gd name="connsiteX2" fmla="*/ 9814560 w 10175330"/>
              <a:gd name="connsiteY2" fmla="*/ 2265550 h 2265550"/>
              <a:gd name="connsiteX3" fmla="*/ 0 w 10175330"/>
              <a:gd name="connsiteY3" fmla="*/ 2265550 h 2265550"/>
              <a:gd name="connsiteX4" fmla="*/ 0 w 10175330"/>
              <a:gd name="connsiteY4" fmla="*/ 0 h 2265550"/>
              <a:gd name="connsiteX0" fmla="*/ 0 w 10651369"/>
              <a:gd name="connsiteY0" fmla="*/ 0 h 2265550"/>
              <a:gd name="connsiteX1" fmla="*/ 10651369 w 10651369"/>
              <a:gd name="connsiteY1" fmla="*/ 57338 h 2265550"/>
              <a:gd name="connsiteX2" fmla="*/ 9814560 w 10651369"/>
              <a:gd name="connsiteY2" fmla="*/ 2265550 h 2265550"/>
              <a:gd name="connsiteX3" fmla="*/ 0 w 10651369"/>
              <a:gd name="connsiteY3" fmla="*/ 2265550 h 2265550"/>
              <a:gd name="connsiteX4" fmla="*/ 0 w 10651369"/>
              <a:gd name="connsiteY4" fmla="*/ 0 h 2265550"/>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24585 h 2290135"/>
              <a:gd name="connsiteX1" fmla="*/ 10671203 w 10671203"/>
              <a:gd name="connsiteY1" fmla="*/ 0 h 2290135"/>
              <a:gd name="connsiteX2" fmla="*/ 9814560 w 10671203"/>
              <a:gd name="connsiteY2" fmla="*/ 2290135 h 2290135"/>
              <a:gd name="connsiteX3" fmla="*/ 0 w 10671203"/>
              <a:gd name="connsiteY3" fmla="*/ 2290135 h 2290135"/>
              <a:gd name="connsiteX4" fmla="*/ 0 w 10671203"/>
              <a:gd name="connsiteY4" fmla="*/ 24585 h 2290135"/>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0 h 2265550"/>
              <a:gd name="connsiteX1" fmla="*/ 10671203 w 10671203"/>
              <a:gd name="connsiteY1" fmla="*/ 8185 h 2265550"/>
              <a:gd name="connsiteX2" fmla="*/ 9814560 w 10671203"/>
              <a:gd name="connsiteY2" fmla="*/ 2265550 h 2265550"/>
              <a:gd name="connsiteX3" fmla="*/ 0 w 10671203"/>
              <a:gd name="connsiteY3" fmla="*/ 2265550 h 2265550"/>
              <a:gd name="connsiteX4" fmla="*/ 0 w 10671203"/>
              <a:gd name="connsiteY4" fmla="*/ 0 h 226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203" h="2265550">
                <a:moveTo>
                  <a:pt x="0" y="0"/>
                </a:moveTo>
                <a:lnTo>
                  <a:pt x="10671203" y="8185"/>
                </a:lnTo>
                <a:lnTo>
                  <a:pt x="9814560" y="2265550"/>
                </a:lnTo>
                <a:lnTo>
                  <a:pt x="0" y="22655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43698" defTabSz="802868">
              <a:lnSpc>
                <a:spcPts val="2699"/>
              </a:lnSpc>
              <a:defRPr/>
            </a:pP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Kurs-Gewinn-Verhältnis</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erreicht</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langfristige</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Durchschnittswerte</a:t>
            </a:r>
            <a:endPar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endParaRPr>
          </a:p>
          <a:p>
            <a:pPr marL="243698" marR="0" lvl="0" indent="0" algn="l" defTabSz="802868" rtl="0" eaLnBrk="1" fontAlgn="auto" latinLnBrk="0" hangingPunct="1">
              <a:lnSpc>
                <a:spcPts val="2699"/>
              </a:lnSpc>
              <a:spcBef>
                <a:spcPts val="0"/>
              </a:spcBef>
              <a:spcAft>
                <a:spcPts val="0"/>
              </a:spcAft>
              <a:buClrTx/>
              <a:buSzTx/>
              <a:buFontTx/>
              <a:buNone/>
              <a:tabLst/>
              <a:defRPr/>
            </a:pPr>
            <a:r>
              <a:rPr lang="en-GB" sz="2599" dirty="0">
                <a:solidFill>
                  <a:srgbClr val="19A49E"/>
                </a:solidFill>
                <a:latin typeface="Gotham Medium" pitchFamily="50" charset="0"/>
                <a:cs typeface="Gotham Medium" pitchFamily="50" charset="0"/>
              </a:rPr>
              <a:t>(3/3)</a:t>
            </a:r>
            <a:endPar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endParaRPr>
          </a:p>
        </p:txBody>
      </p:sp>
    </p:spTree>
    <p:extLst>
      <p:ext uri="{BB962C8B-B14F-4D97-AF65-F5344CB8AC3E}">
        <p14:creationId xmlns:p14="http://schemas.microsoft.com/office/powerpoint/2010/main" val="305505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3">
            <a:extLst>
              <a:ext uri="{FF2B5EF4-FFF2-40B4-BE49-F238E27FC236}">
                <a16:creationId xmlns:a16="http://schemas.microsoft.com/office/drawing/2014/main" id="{F7E1448A-7409-1957-61F2-B4119A4A19D4}"/>
              </a:ext>
            </a:extLst>
          </p:cNvPr>
          <p:cNvSpPr txBox="1"/>
          <p:nvPr/>
        </p:nvSpPr>
        <p:spPr>
          <a:xfrm>
            <a:off x="241903" y="5904471"/>
            <a:ext cx="11656615" cy="423142"/>
          </a:xfrm>
          <a:prstGeom prst="rect">
            <a:avLst/>
          </a:prstGeom>
          <a:noFill/>
        </p:spPr>
        <p:txBody>
          <a:bodyPr wrap="square" lIns="0" tIns="0" rIns="0" bIns="0" rtlCol="0" anchor="b">
            <a:noAutofit/>
          </a:bodyPr>
          <a:lstStyle/>
          <a:p>
            <a:pPr marL="0" marR="0" lvl="0" indent="0" algn="l" defTabSz="914281" rtl="0" eaLnBrk="1" fontAlgn="auto" latinLnBrk="0" hangingPunct="1">
              <a:lnSpc>
                <a:spcPct val="100000"/>
              </a:lnSpc>
              <a:spcBef>
                <a:spcPts val="0"/>
              </a:spcBef>
              <a:spcAft>
                <a:spcPts val="0"/>
              </a:spcAft>
              <a:buClrTx/>
              <a:buSzTx/>
              <a:buFontTx/>
              <a:buNone/>
              <a:tabLst/>
              <a:defRPr/>
            </a:pPr>
            <a:r>
              <a:rPr kumimoji="0" lang="de-DE" sz="801"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Quelle: Comgest/</a:t>
            </a:r>
            <a:r>
              <a:rPr kumimoji="0" lang="de-DE" sz="801" b="0" i="0" u="none" strike="noStrike" kern="1200" cap="none" spc="0" normalizeH="0" baseline="0" noProof="0" dirty="0" err="1">
                <a:ln>
                  <a:noFill/>
                </a:ln>
                <a:solidFill>
                  <a:srgbClr val="575757"/>
                </a:solidFill>
                <a:effectLst/>
                <a:uLnTx/>
                <a:uFillTx/>
                <a:latin typeface="Gotham Light" pitchFamily="50" charset="0"/>
                <a:ea typeface="+mn-ea"/>
                <a:cs typeface="Gotham Light" pitchFamily="50" charset="0"/>
              </a:rPr>
              <a:t>Factset</a:t>
            </a:r>
            <a:r>
              <a:rPr kumimoji="0" lang="de-DE" sz="801"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 Stand: 31-Okt-2022. Die auf der Grundlage der verfügbaren Zahlen dargestellten Daten sind die tatsächlichen Ergebnisse des repräsentativen Kontos des Pan-Europe Large Cap </a:t>
            </a:r>
            <a:r>
              <a:rPr kumimoji="0" lang="de-DE" sz="801" b="0" i="0" u="none" strike="noStrike" kern="1200" cap="none" spc="0" normalizeH="0" baseline="0" noProof="0" dirty="0" err="1">
                <a:ln>
                  <a:noFill/>
                </a:ln>
                <a:solidFill>
                  <a:srgbClr val="575757"/>
                </a:solidFill>
                <a:effectLst/>
                <a:uLnTx/>
                <a:uFillTx/>
                <a:latin typeface="Gotham Light" pitchFamily="50" charset="0"/>
                <a:ea typeface="+mn-ea"/>
                <a:cs typeface="Gotham Light" pitchFamily="50" charset="0"/>
              </a:rPr>
              <a:t>Equities</a:t>
            </a:r>
            <a:r>
              <a:rPr kumimoji="0" lang="de-DE" sz="801"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 Composite, das seit der Auflegung des Composites in Übereinstimmung mit dem Composite verwaltet wird. Weitere Informationen über das repräsentative Konto, die Selektionsmethodik und die Bezugsquelle für die GIPS-konforme Präsentation des Composites finden Sie im Abschnitt "Wichtige Informationen". Zukunftsgerichtete Aussagen oder Daten können nicht realisiert werden. </a:t>
            </a:r>
            <a:endParaRPr kumimoji="0" lang="en-GB" sz="801"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endParaRPr>
          </a:p>
        </p:txBody>
      </p:sp>
      <p:graphicFrame>
        <p:nvGraphicFramePr>
          <p:cNvPr id="2" name="Graphique 1">
            <a:extLst>
              <a:ext uri="{FF2B5EF4-FFF2-40B4-BE49-F238E27FC236}">
                <a16:creationId xmlns:a16="http://schemas.microsoft.com/office/drawing/2014/main" id="{F88AC50C-9CFD-39BB-3F50-27D9106903C1}"/>
              </a:ext>
            </a:extLst>
          </p:cNvPr>
          <p:cNvGraphicFramePr>
            <a:graphicFrameLocks/>
          </p:cNvGraphicFramePr>
          <p:nvPr>
            <p:extLst>
              <p:ext uri="{D42A27DB-BD31-4B8C-83A1-F6EECF244321}">
                <p14:modId xmlns:p14="http://schemas.microsoft.com/office/powerpoint/2010/main" val="2261286322"/>
              </p:ext>
            </p:extLst>
          </p:nvPr>
        </p:nvGraphicFramePr>
        <p:xfrm>
          <a:off x="227013" y="1771048"/>
          <a:ext cx="11178841" cy="393673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a:extLst>
              <a:ext uri="{FF2B5EF4-FFF2-40B4-BE49-F238E27FC236}">
                <a16:creationId xmlns:a16="http://schemas.microsoft.com/office/drawing/2014/main" id="{E9459A83-5D7E-1017-1D89-EC0AE47B77CE}"/>
              </a:ext>
            </a:extLst>
          </p:cNvPr>
          <p:cNvSpPr/>
          <p:nvPr/>
        </p:nvSpPr>
        <p:spPr>
          <a:xfrm>
            <a:off x="725" y="544265"/>
            <a:ext cx="11281555" cy="720951"/>
          </a:xfrm>
          <a:custGeom>
            <a:avLst/>
            <a:gdLst>
              <a:gd name="connsiteX0" fmla="*/ 0 w 10755086"/>
              <a:gd name="connsiteY0" fmla="*/ 0 h 2265550"/>
              <a:gd name="connsiteX1" fmla="*/ 10755086 w 10755086"/>
              <a:gd name="connsiteY1" fmla="*/ 0 h 2265550"/>
              <a:gd name="connsiteX2" fmla="*/ 10755086 w 10755086"/>
              <a:gd name="connsiteY2" fmla="*/ 2265550 h 2265550"/>
              <a:gd name="connsiteX3" fmla="*/ 0 w 10755086"/>
              <a:gd name="connsiteY3" fmla="*/ 2265550 h 2265550"/>
              <a:gd name="connsiteX4" fmla="*/ 0 w 10755086"/>
              <a:gd name="connsiteY4" fmla="*/ 0 h 2265550"/>
              <a:gd name="connsiteX0" fmla="*/ 0 w 10755086"/>
              <a:gd name="connsiteY0" fmla="*/ 0 h 2265550"/>
              <a:gd name="connsiteX1" fmla="*/ 10755086 w 10755086"/>
              <a:gd name="connsiteY1" fmla="*/ 0 h 2265550"/>
              <a:gd name="connsiteX2" fmla="*/ 9814560 w 10755086"/>
              <a:gd name="connsiteY2" fmla="*/ 2265550 h 2265550"/>
              <a:gd name="connsiteX3" fmla="*/ 0 w 10755086"/>
              <a:gd name="connsiteY3" fmla="*/ 2265550 h 2265550"/>
              <a:gd name="connsiteX4" fmla="*/ 0 w 10755086"/>
              <a:gd name="connsiteY4" fmla="*/ 0 h 2265550"/>
              <a:gd name="connsiteX0" fmla="*/ 0 w 10175330"/>
              <a:gd name="connsiteY0" fmla="*/ 0 h 2265550"/>
              <a:gd name="connsiteX1" fmla="*/ 10175330 w 10175330"/>
              <a:gd name="connsiteY1" fmla="*/ 40953 h 2265550"/>
              <a:gd name="connsiteX2" fmla="*/ 9814560 w 10175330"/>
              <a:gd name="connsiteY2" fmla="*/ 2265550 h 2265550"/>
              <a:gd name="connsiteX3" fmla="*/ 0 w 10175330"/>
              <a:gd name="connsiteY3" fmla="*/ 2265550 h 2265550"/>
              <a:gd name="connsiteX4" fmla="*/ 0 w 10175330"/>
              <a:gd name="connsiteY4" fmla="*/ 0 h 2265550"/>
              <a:gd name="connsiteX0" fmla="*/ 0 w 10651369"/>
              <a:gd name="connsiteY0" fmla="*/ 0 h 2265550"/>
              <a:gd name="connsiteX1" fmla="*/ 10651369 w 10651369"/>
              <a:gd name="connsiteY1" fmla="*/ 57338 h 2265550"/>
              <a:gd name="connsiteX2" fmla="*/ 9814560 w 10651369"/>
              <a:gd name="connsiteY2" fmla="*/ 2265550 h 2265550"/>
              <a:gd name="connsiteX3" fmla="*/ 0 w 10651369"/>
              <a:gd name="connsiteY3" fmla="*/ 2265550 h 2265550"/>
              <a:gd name="connsiteX4" fmla="*/ 0 w 10651369"/>
              <a:gd name="connsiteY4" fmla="*/ 0 h 2265550"/>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24585 h 2290135"/>
              <a:gd name="connsiteX1" fmla="*/ 10671203 w 10671203"/>
              <a:gd name="connsiteY1" fmla="*/ 0 h 2290135"/>
              <a:gd name="connsiteX2" fmla="*/ 9814560 w 10671203"/>
              <a:gd name="connsiteY2" fmla="*/ 2290135 h 2290135"/>
              <a:gd name="connsiteX3" fmla="*/ 0 w 10671203"/>
              <a:gd name="connsiteY3" fmla="*/ 2290135 h 2290135"/>
              <a:gd name="connsiteX4" fmla="*/ 0 w 10671203"/>
              <a:gd name="connsiteY4" fmla="*/ 24585 h 2290135"/>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0 h 2265550"/>
              <a:gd name="connsiteX1" fmla="*/ 10671203 w 10671203"/>
              <a:gd name="connsiteY1" fmla="*/ 8185 h 2265550"/>
              <a:gd name="connsiteX2" fmla="*/ 9814560 w 10671203"/>
              <a:gd name="connsiteY2" fmla="*/ 2265550 h 2265550"/>
              <a:gd name="connsiteX3" fmla="*/ 0 w 10671203"/>
              <a:gd name="connsiteY3" fmla="*/ 2265550 h 2265550"/>
              <a:gd name="connsiteX4" fmla="*/ 0 w 10671203"/>
              <a:gd name="connsiteY4" fmla="*/ 0 h 226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203" h="2265550">
                <a:moveTo>
                  <a:pt x="0" y="0"/>
                </a:moveTo>
                <a:lnTo>
                  <a:pt x="10671203" y="8185"/>
                </a:lnTo>
                <a:lnTo>
                  <a:pt x="9814560" y="2265550"/>
                </a:lnTo>
                <a:lnTo>
                  <a:pt x="0" y="22655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43698" marR="0" lvl="0" indent="0" algn="l" defTabSz="802868" rtl="0" eaLnBrk="1" fontAlgn="auto" latinLnBrk="0" hangingPunct="1">
              <a:lnSpc>
                <a:spcPts val="2699"/>
              </a:lnSpc>
              <a:spcBef>
                <a:spcPts val="0"/>
              </a:spcBef>
              <a:spcAft>
                <a:spcPts val="0"/>
              </a:spcAft>
              <a:buClrTx/>
              <a:buSzTx/>
              <a:buFontTx/>
              <a:buNone/>
              <a:tabLst/>
              <a:defRPr/>
            </a:pPr>
            <a:r>
              <a:rPr lang="en-GB" sz="2599" dirty="0">
                <a:solidFill>
                  <a:srgbClr val="19A49E"/>
                </a:solidFill>
                <a:latin typeface="Gotham Medium" pitchFamily="50" charset="0"/>
                <a:cs typeface="Gotham Medium" pitchFamily="50" charset="0"/>
              </a:rPr>
              <a:t>Pan-</a:t>
            </a:r>
            <a:r>
              <a:rPr lang="en-GB" sz="2599" dirty="0" err="1">
                <a:solidFill>
                  <a:srgbClr val="19A49E"/>
                </a:solidFill>
                <a:latin typeface="Gotham Medium" pitchFamily="50" charset="0"/>
                <a:cs typeface="Gotham Medium" pitchFamily="50" charset="0"/>
              </a:rPr>
              <a:t>europäische</a:t>
            </a:r>
            <a:r>
              <a:rPr lang="en-GB" sz="2599" dirty="0">
                <a:solidFill>
                  <a:srgbClr val="19A49E"/>
                </a:solidFill>
                <a:latin typeface="Gotham Medium" pitchFamily="50" charset="0"/>
                <a:cs typeface="Gotham Medium" pitchFamily="50" charset="0"/>
              </a:rPr>
              <a:t> </a:t>
            </a:r>
            <a:r>
              <a:rPr lang="en-GB" sz="2599" dirty="0" err="1">
                <a:solidFill>
                  <a:srgbClr val="19A49E"/>
                </a:solidFill>
                <a:latin typeface="Gotham Medium" pitchFamily="50" charset="0"/>
                <a:cs typeface="Gotham Medium" pitchFamily="50" charset="0"/>
              </a:rPr>
              <a:t>Aktienstrategien</a:t>
            </a:r>
            <a:endParaRPr lang="en-GB" sz="2599" dirty="0">
              <a:solidFill>
                <a:srgbClr val="19A49E"/>
              </a:solidFill>
              <a:latin typeface="Gotham Medium" pitchFamily="50" charset="0"/>
              <a:cs typeface="Gotham Medium" pitchFamily="50" charset="0"/>
            </a:endParaRPr>
          </a:p>
          <a:p>
            <a:pPr marL="243698" marR="0" lvl="0" indent="0" algn="l" defTabSz="802868" rtl="0" eaLnBrk="1" fontAlgn="auto" latinLnBrk="0" hangingPunct="1">
              <a:lnSpc>
                <a:spcPts val="2699"/>
              </a:lnSpc>
              <a:spcBef>
                <a:spcPts val="0"/>
              </a:spcBef>
              <a:spcAft>
                <a:spcPts val="0"/>
              </a:spcAft>
              <a:buClrTx/>
              <a:buSzTx/>
              <a:buFontTx/>
              <a:buNone/>
              <a:tabLst/>
              <a:defRPr/>
            </a:pPr>
            <a:r>
              <a:rPr kumimoji="0" lang="en-GB" sz="2468" b="0" i="0" u="none" strike="noStrike" kern="1200" cap="none" spc="0" normalizeH="0" baseline="0" noProof="0" dirty="0">
                <a:ln>
                  <a:noFill/>
                </a:ln>
                <a:solidFill>
                  <a:srgbClr val="575757"/>
                </a:solidFill>
                <a:effectLst/>
                <a:uLnTx/>
                <a:uFillTx/>
                <a:latin typeface="Gotham Book" pitchFamily="50" charset="0"/>
                <a:ea typeface="+mn-ea"/>
                <a:cs typeface="Gotham Book" pitchFamily="50" charset="0"/>
              </a:rPr>
              <a:t>Starke </a:t>
            </a:r>
            <a:r>
              <a:rPr kumimoji="0" lang="en-GB" sz="2468" b="0" i="0" u="none" strike="noStrike" kern="1200" cap="none" spc="0" normalizeH="0" baseline="0" noProof="0" dirty="0" err="1">
                <a:ln>
                  <a:noFill/>
                </a:ln>
                <a:solidFill>
                  <a:srgbClr val="575757"/>
                </a:solidFill>
                <a:effectLst/>
                <a:uLnTx/>
                <a:uFillTx/>
                <a:latin typeface="Gotham Book" pitchFamily="50" charset="0"/>
                <a:ea typeface="+mn-ea"/>
                <a:cs typeface="Gotham Book" pitchFamily="50" charset="0"/>
              </a:rPr>
              <a:t>Prognosen</a:t>
            </a:r>
            <a:r>
              <a:rPr kumimoji="0" lang="en-GB" sz="2468" b="0" i="0" u="none" strike="noStrike" kern="1200" cap="none" spc="0" normalizeH="0" baseline="0" noProof="0" dirty="0">
                <a:ln>
                  <a:noFill/>
                </a:ln>
                <a:solidFill>
                  <a:srgbClr val="575757"/>
                </a:solidFill>
                <a:effectLst/>
                <a:uLnTx/>
                <a:uFillTx/>
                <a:latin typeface="Gotham Book" pitchFamily="50" charset="0"/>
                <a:ea typeface="+mn-ea"/>
                <a:cs typeface="Gotham Book" pitchFamily="50" charset="0"/>
              </a:rPr>
              <a:t> für </a:t>
            </a:r>
            <a:r>
              <a:rPr kumimoji="0" lang="en-GB" sz="2468" b="0" i="0" u="none" strike="noStrike" kern="1200" cap="none" spc="0" normalizeH="0" baseline="0" noProof="0" dirty="0" err="1">
                <a:ln>
                  <a:noFill/>
                </a:ln>
                <a:solidFill>
                  <a:srgbClr val="575757"/>
                </a:solidFill>
                <a:effectLst/>
                <a:uLnTx/>
                <a:uFillTx/>
                <a:latin typeface="Gotham Book" pitchFamily="50" charset="0"/>
                <a:ea typeface="+mn-ea"/>
                <a:cs typeface="Gotham Book" pitchFamily="50" charset="0"/>
              </a:rPr>
              <a:t>Gewinnwachstum</a:t>
            </a:r>
            <a:r>
              <a:rPr kumimoji="0" lang="en-GB" sz="2468" b="0" i="0" u="none" strike="noStrike" kern="1200" cap="none" spc="0" normalizeH="0" baseline="0" noProof="0" dirty="0">
                <a:ln>
                  <a:noFill/>
                </a:ln>
                <a:solidFill>
                  <a:srgbClr val="575757"/>
                </a:solidFill>
                <a:effectLst/>
                <a:uLnTx/>
                <a:uFillTx/>
                <a:latin typeface="Gotham Book" pitchFamily="50" charset="0"/>
                <a:ea typeface="+mn-ea"/>
                <a:cs typeface="Gotham Book" pitchFamily="50" charset="0"/>
              </a:rPr>
              <a:t> 2022 und 2023</a:t>
            </a:r>
          </a:p>
        </p:txBody>
      </p:sp>
      <p:sp>
        <p:nvSpPr>
          <p:cNvPr id="10" name="0">
            <a:extLst>
              <a:ext uri="{FF2B5EF4-FFF2-40B4-BE49-F238E27FC236}">
                <a16:creationId xmlns:a16="http://schemas.microsoft.com/office/drawing/2014/main" id="{0287245E-E697-901F-62BB-4090E32DDF04}"/>
              </a:ext>
            </a:extLst>
          </p:cNvPr>
          <p:cNvSpPr/>
          <p:nvPr/>
        </p:nvSpPr>
        <p:spPr>
          <a:xfrm>
            <a:off x="371475" y="1599746"/>
            <a:ext cx="6499114" cy="883595"/>
          </a:xfrm>
          <a:prstGeom prst="rect">
            <a:avLst/>
          </a:prstGeom>
        </p:spPr>
        <p:txBody>
          <a:bodyPr vertOverflow="clip" horzOverflow="clip" lIns="0" tIns="0" rIns="0" bIns="0" anchor="t"/>
          <a:lstStyle/>
          <a:p>
            <a:pPr marL="0" marR="0" lvl="0" indent="0" algn="l" defTabSz="1253386" rtl="0" eaLnBrk="1" fontAlgn="auto" latinLnBrk="0" hangingPunct="1">
              <a:lnSpc>
                <a:spcPct val="100000"/>
              </a:lnSpc>
              <a:spcBef>
                <a:spcPts val="0"/>
              </a:spcBef>
              <a:spcAft>
                <a:spcPts val="0"/>
              </a:spcAft>
              <a:buClrTx/>
              <a:buSzTx/>
              <a:buFontTx/>
              <a:buNone/>
              <a:tabLst/>
              <a:defRPr/>
            </a:pPr>
            <a:r>
              <a:rPr kumimoji="0" lang="en-GB" sz="1400" b="0" i="0" u="none" strike="noStrike" kern="1200" cap="all" spc="0" normalizeH="0" baseline="0" noProof="0" dirty="0" err="1">
                <a:ln>
                  <a:noFill/>
                </a:ln>
                <a:solidFill>
                  <a:srgbClr val="575757"/>
                </a:solidFill>
                <a:effectLst/>
                <a:uLnTx/>
                <a:uFillTx/>
                <a:latin typeface="Gotham Medium" pitchFamily="50" charset="0"/>
                <a:ea typeface="+mn-ea"/>
                <a:cs typeface="Gotham Medium" pitchFamily="50" charset="0"/>
              </a:rPr>
              <a:t>Gewinnwachstum</a:t>
            </a:r>
            <a:r>
              <a:rPr kumimoji="0" lang="en-GB" sz="1400" b="0" i="0" u="none" strike="noStrike" kern="1200" cap="all" spc="0" normalizeH="0" baseline="0" noProof="0" dirty="0">
                <a:ln>
                  <a:noFill/>
                </a:ln>
                <a:solidFill>
                  <a:srgbClr val="575757"/>
                </a:solidFill>
                <a:effectLst/>
                <a:uLnTx/>
                <a:uFillTx/>
                <a:latin typeface="Gotham Medium" pitchFamily="50" charset="0"/>
                <a:ea typeface="+mn-ea"/>
                <a:cs typeface="Gotham Medium" pitchFamily="50" charset="0"/>
              </a:rPr>
              <a:t> (in %)</a:t>
            </a:r>
          </a:p>
        </p:txBody>
      </p:sp>
      <p:sp>
        <p:nvSpPr>
          <p:cNvPr id="3" name="Textfeld 2">
            <a:extLst>
              <a:ext uri="{FF2B5EF4-FFF2-40B4-BE49-F238E27FC236}">
                <a16:creationId xmlns:a16="http://schemas.microsoft.com/office/drawing/2014/main" id="{8D23DFEF-1BB5-9ED9-9E44-040D17AA20DD}"/>
              </a:ext>
            </a:extLst>
          </p:cNvPr>
          <p:cNvSpPr txBox="1"/>
          <p:nvPr/>
        </p:nvSpPr>
        <p:spPr>
          <a:xfrm>
            <a:off x="6096000" y="5345684"/>
            <a:ext cx="1005840" cy="533400"/>
          </a:xfrm>
          <a:prstGeom prst="rect">
            <a:avLst/>
          </a:prstGeom>
          <a:solidFill>
            <a:schemeClr val="bg1"/>
          </a:solidFill>
        </p:spPr>
        <p:txBody>
          <a:bodyPr wrap="square" lIns="0" tIns="0" rIns="0" bIns="0" rtlCol="0">
            <a:noAutofit/>
          </a:bodyPr>
          <a:lstStyle/>
          <a:p>
            <a:r>
              <a:rPr lang="de-DE" sz="1100" dirty="0">
                <a:solidFill>
                  <a:srgbClr val="575757"/>
                </a:solidFill>
                <a:latin typeface="Gotham Book" pitchFamily="50" charset="0"/>
                <a:cs typeface="Gotham Book" pitchFamily="50" charset="0"/>
              </a:rPr>
              <a:t>Durchschnitt 2022</a:t>
            </a:r>
          </a:p>
        </p:txBody>
      </p:sp>
      <p:sp>
        <p:nvSpPr>
          <p:cNvPr id="4" name="Textfeld 3">
            <a:extLst>
              <a:ext uri="{FF2B5EF4-FFF2-40B4-BE49-F238E27FC236}">
                <a16:creationId xmlns:a16="http://schemas.microsoft.com/office/drawing/2014/main" id="{9CF38C51-6186-3D84-2AF1-CDC8ADB8BA86}"/>
              </a:ext>
            </a:extLst>
          </p:cNvPr>
          <p:cNvSpPr txBox="1"/>
          <p:nvPr/>
        </p:nvSpPr>
        <p:spPr>
          <a:xfrm>
            <a:off x="7628467" y="5345684"/>
            <a:ext cx="1005840" cy="533400"/>
          </a:xfrm>
          <a:prstGeom prst="rect">
            <a:avLst/>
          </a:prstGeom>
          <a:solidFill>
            <a:schemeClr val="bg1"/>
          </a:solidFill>
        </p:spPr>
        <p:txBody>
          <a:bodyPr wrap="square" lIns="0" tIns="0" rIns="0" bIns="0" rtlCol="0">
            <a:noAutofit/>
          </a:bodyPr>
          <a:lstStyle/>
          <a:p>
            <a:r>
              <a:rPr lang="de-DE" sz="1100" dirty="0">
                <a:solidFill>
                  <a:srgbClr val="575757"/>
                </a:solidFill>
                <a:latin typeface="Gotham Book" pitchFamily="50" charset="0"/>
                <a:cs typeface="Gotham Book" pitchFamily="50" charset="0"/>
              </a:rPr>
              <a:t>Durchschnitt 2023</a:t>
            </a:r>
          </a:p>
        </p:txBody>
      </p:sp>
    </p:spTree>
    <p:extLst>
      <p:ext uri="{BB962C8B-B14F-4D97-AF65-F5344CB8AC3E}">
        <p14:creationId xmlns:p14="http://schemas.microsoft.com/office/powerpoint/2010/main" val="66090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0">
            <a:extLst>
              <a:ext uri="{FF2B5EF4-FFF2-40B4-BE49-F238E27FC236}">
                <a16:creationId xmlns:a16="http://schemas.microsoft.com/office/drawing/2014/main" id="{5E082F20-5196-4F8C-A295-AD1558358B60}"/>
              </a:ext>
            </a:extLst>
          </p:cNvPr>
          <p:cNvSpPr/>
          <p:nvPr/>
        </p:nvSpPr>
        <p:spPr>
          <a:xfrm>
            <a:off x="379307" y="1300718"/>
            <a:ext cx="10439131" cy="825558"/>
          </a:xfrm>
          <a:prstGeom prst="rect">
            <a:avLst/>
          </a:prstGeom>
        </p:spPr>
        <p:txBody>
          <a:bodyPr vertOverflow="clip" horzOverflow="clip" lIns="0" tIns="0" rIns="0" bIns="0" anchor="ctr"/>
          <a:lstStyle/>
          <a:p>
            <a:pPr marL="0" marR="0" lvl="0" indent="0" algn="l" defTabSz="1253386"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575757"/>
                </a:solidFill>
                <a:effectLst/>
                <a:uLnTx/>
                <a:uFillTx/>
                <a:latin typeface="Gotham Medium" pitchFamily="50" charset="0"/>
                <a:ea typeface="+mn-ea"/>
                <a:cs typeface="Gotham Medium" pitchFamily="50" charset="0"/>
              </a:rPr>
              <a:t>AGGREGIERTES ORGANISCHES UMSATZWACHSTUM DER COMGEST PANEUROPA-AKTIENSTRATEGIE*</a:t>
            </a:r>
          </a:p>
        </p:txBody>
      </p:sp>
      <p:sp>
        <p:nvSpPr>
          <p:cNvPr id="4" name="ZoneTexte 3">
            <a:extLst>
              <a:ext uri="{FF2B5EF4-FFF2-40B4-BE49-F238E27FC236}">
                <a16:creationId xmlns:a16="http://schemas.microsoft.com/office/drawing/2014/main" id="{87BE8BA9-CD15-EF3E-5C45-5ED702AB0DD2}"/>
              </a:ext>
            </a:extLst>
          </p:cNvPr>
          <p:cNvSpPr txBox="1"/>
          <p:nvPr/>
        </p:nvSpPr>
        <p:spPr>
          <a:xfrm>
            <a:off x="371475" y="5682839"/>
            <a:ext cx="11525614" cy="647660"/>
          </a:xfrm>
          <a:prstGeom prst="rect">
            <a:avLst/>
          </a:prstGeom>
          <a:noFill/>
        </p:spPr>
        <p:txBody>
          <a:bodyPr wrap="square" lIns="0" tIns="0" rIns="0" bIns="0" rtlCol="0" anchor="b">
            <a:noAutofit/>
          </a:bodyPr>
          <a:lstStyle/>
          <a:p>
            <a:pPr marL="0" marR="0" lvl="0" indent="0" algn="l" defTabSz="914281" rtl="0" eaLnBrk="1" fontAlgn="auto" latinLnBrk="0" hangingPunct="1">
              <a:lnSpc>
                <a:spcPts val="96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Quelle: </a:t>
            </a:r>
            <a:r>
              <a:rPr kumimoji="0" lang="de-DE" sz="800" b="0" i="0" u="none" strike="noStrike" kern="1200" cap="none" spc="0" normalizeH="0" baseline="0" noProof="0" dirty="0" err="1">
                <a:ln>
                  <a:noFill/>
                </a:ln>
                <a:solidFill>
                  <a:srgbClr val="575757"/>
                </a:solidFill>
                <a:effectLst/>
                <a:uLnTx/>
                <a:uFillTx/>
                <a:latin typeface="Gotham Light" pitchFamily="50" charset="0"/>
                <a:ea typeface="+mn-ea"/>
                <a:cs typeface="Gotham Light" pitchFamily="50" charset="0"/>
              </a:rPr>
              <a:t>Factset</a:t>
            </a:r>
            <a:r>
              <a:rPr kumimoji="0" lang="de-DE"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 /Comgest, Daten vom 30-Sep-2022. *Die auf Basis der verfügbaren Zahlen dargestellten Daten sind die tatsächlichen Ergebnisse des repräsentativen Kontos des Pan-Europe Large Cap </a:t>
            </a:r>
            <a:r>
              <a:rPr kumimoji="0" lang="de-DE" sz="800" b="0" i="0" u="none" strike="noStrike" kern="1200" cap="none" spc="0" normalizeH="0" baseline="0" noProof="0" dirty="0" err="1">
                <a:ln>
                  <a:noFill/>
                </a:ln>
                <a:solidFill>
                  <a:srgbClr val="575757"/>
                </a:solidFill>
                <a:effectLst/>
                <a:uLnTx/>
                <a:uFillTx/>
                <a:latin typeface="Gotham Light" pitchFamily="50" charset="0"/>
                <a:ea typeface="+mn-ea"/>
                <a:cs typeface="Gotham Light" pitchFamily="50" charset="0"/>
              </a:rPr>
              <a:t>Equities</a:t>
            </a:r>
            <a:r>
              <a:rPr kumimoji="0" lang="de-DE" sz="800" b="0" i="0" u="none" strike="noStrike" kern="1200" cap="none" spc="0" normalizeH="0" baseline="0" noProof="0" dirty="0">
                <a:ln>
                  <a:noFill/>
                </a:ln>
                <a:solidFill>
                  <a:srgbClr val="575757"/>
                </a:solidFill>
                <a:effectLst/>
                <a:uLnTx/>
                <a:uFillTx/>
                <a:latin typeface="Gotham Light" pitchFamily="50" charset="0"/>
                <a:ea typeface="+mn-ea"/>
                <a:cs typeface="Gotham Light" pitchFamily="50" charset="0"/>
              </a:rPr>
              <a:t> Composite, das seit der Auflegung des Composites in Übereinstimmung mit dem Composite verwaltet wird. Weitere Informationen über das repräsentative Konto, die Selektionsmethodik und die Bezugsquelle für die GIPS-konforme Präsentation des Composites finden Sie im Abschnitt "Wichtige Informationen". **Die Daten für 2023 sind eine Schätzung von Comgest. Die Zahlen werden nur zu Informationszwecken zur Verfügung gestellt und Comgest übernimmt keine Verantwortung für Diskrepanzen, die zwischen den geschätzten Forward-Zahlen und den in den kommenden Monaten veröffentlichten tatsächlichen Marktdaten auftreten können.</a:t>
            </a:r>
          </a:p>
        </p:txBody>
      </p:sp>
      <p:sp>
        <p:nvSpPr>
          <p:cNvPr id="2" name="Rectangle 4">
            <a:extLst>
              <a:ext uri="{FF2B5EF4-FFF2-40B4-BE49-F238E27FC236}">
                <a16:creationId xmlns:a16="http://schemas.microsoft.com/office/drawing/2014/main" id="{A858F29A-06A7-65F3-BFA0-84D5B4D64A3D}"/>
              </a:ext>
            </a:extLst>
          </p:cNvPr>
          <p:cNvSpPr/>
          <p:nvPr/>
        </p:nvSpPr>
        <p:spPr>
          <a:xfrm>
            <a:off x="725" y="544265"/>
            <a:ext cx="11281555" cy="720951"/>
          </a:xfrm>
          <a:custGeom>
            <a:avLst/>
            <a:gdLst>
              <a:gd name="connsiteX0" fmla="*/ 0 w 10755086"/>
              <a:gd name="connsiteY0" fmla="*/ 0 h 2265550"/>
              <a:gd name="connsiteX1" fmla="*/ 10755086 w 10755086"/>
              <a:gd name="connsiteY1" fmla="*/ 0 h 2265550"/>
              <a:gd name="connsiteX2" fmla="*/ 10755086 w 10755086"/>
              <a:gd name="connsiteY2" fmla="*/ 2265550 h 2265550"/>
              <a:gd name="connsiteX3" fmla="*/ 0 w 10755086"/>
              <a:gd name="connsiteY3" fmla="*/ 2265550 h 2265550"/>
              <a:gd name="connsiteX4" fmla="*/ 0 w 10755086"/>
              <a:gd name="connsiteY4" fmla="*/ 0 h 2265550"/>
              <a:gd name="connsiteX0" fmla="*/ 0 w 10755086"/>
              <a:gd name="connsiteY0" fmla="*/ 0 h 2265550"/>
              <a:gd name="connsiteX1" fmla="*/ 10755086 w 10755086"/>
              <a:gd name="connsiteY1" fmla="*/ 0 h 2265550"/>
              <a:gd name="connsiteX2" fmla="*/ 9814560 w 10755086"/>
              <a:gd name="connsiteY2" fmla="*/ 2265550 h 2265550"/>
              <a:gd name="connsiteX3" fmla="*/ 0 w 10755086"/>
              <a:gd name="connsiteY3" fmla="*/ 2265550 h 2265550"/>
              <a:gd name="connsiteX4" fmla="*/ 0 w 10755086"/>
              <a:gd name="connsiteY4" fmla="*/ 0 h 2265550"/>
              <a:gd name="connsiteX0" fmla="*/ 0 w 10175330"/>
              <a:gd name="connsiteY0" fmla="*/ 0 h 2265550"/>
              <a:gd name="connsiteX1" fmla="*/ 10175330 w 10175330"/>
              <a:gd name="connsiteY1" fmla="*/ 40953 h 2265550"/>
              <a:gd name="connsiteX2" fmla="*/ 9814560 w 10175330"/>
              <a:gd name="connsiteY2" fmla="*/ 2265550 h 2265550"/>
              <a:gd name="connsiteX3" fmla="*/ 0 w 10175330"/>
              <a:gd name="connsiteY3" fmla="*/ 2265550 h 2265550"/>
              <a:gd name="connsiteX4" fmla="*/ 0 w 10175330"/>
              <a:gd name="connsiteY4" fmla="*/ 0 h 2265550"/>
              <a:gd name="connsiteX0" fmla="*/ 0 w 10651369"/>
              <a:gd name="connsiteY0" fmla="*/ 0 h 2265550"/>
              <a:gd name="connsiteX1" fmla="*/ 10651369 w 10651369"/>
              <a:gd name="connsiteY1" fmla="*/ 57338 h 2265550"/>
              <a:gd name="connsiteX2" fmla="*/ 9814560 w 10651369"/>
              <a:gd name="connsiteY2" fmla="*/ 2265550 h 2265550"/>
              <a:gd name="connsiteX3" fmla="*/ 0 w 10651369"/>
              <a:gd name="connsiteY3" fmla="*/ 2265550 h 2265550"/>
              <a:gd name="connsiteX4" fmla="*/ 0 w 10651369"/>
              <a:gd name="connsiteY4" fmla="*/ 0 h 2265550"/>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24585 h 2290135"/>
              <a:gd name="connsiteX1" fmla="*/ 10671203 w 10671203"/>
              <a:gd name="connsiteY1" fmla="*/ 0 h 2290135"/>
              <a:gd name="connsiteX2" fmla="*/ 9814560 w 10671203"/>
              <a:gd name="connsiteY2" fmla="*/ 2290135 h 2290135"/>
              <a:gd name="connsiteX3" fmla="*/ 0 w 10671203"/>
              <a:gd name="connsiteY3" fmla="*/ 2290135 h 2290135"/>
              <a:gd name="connsiteX4" fmla="*/ 0 w 10671203"/>
              <a:gd name="connsiteY4" fmla="*/ 24585 h 2290135"/>
              <a:gd name="connsiteX0" fmla="*/ 0 w 10671203"/>
              <a:gd name="connsiteY0" fmla="*/ 0 h 2265550"/>
              <a:gd name="connsiteX1" fmla="*/ 10671203 w 10671203"/>
              <a:gd name="connsiteY1" fmla="*/ 40954 h 2265550"/>
              <a:gd name="connsiteX2" fmla="*/ 9814560 w 10671203"/>
              <a:gd name="connsiteY2" fmla="*/ 2265550 h 2265550"/>
              <a:gd name="connsiteX3" fmla="*/ 0 w 10671203"/>
              <a:gd name="connsiteY3" fmla="*/ 2265550 h 2265550"/>
              <a:gd name="connsiteX4" fmla="*/ 0 w 10671203"/>
              <a:gd name="connsiteY4" fmla="*/ 0 h 2265550"/>
              <a:gd name="connsiteX0" fmla="*/ 0 w 10671203"/>
              <a:gd name="connsiteY0" fmla="*/ 0 h 2265550"/>
              <a:gd name="connsiteX1" fmla="*/ 10671203 w 10671203"/>
              <a:gd name="connsiteY1" fmla="*/ 8185 h 2265550"/>
              <a:gd name="connsiteX2" fmla="*/ 9814560 w 10671203"/>
              <a:gd name="connsiteY2" fmla="*/ 2265550 h 2265550"/>
              <a:gd name="connsiteX3" fmla="*/ 0 w 10671203"/>
              <a:gd name="connsiteY3" fmla="*/ 2265550 h 2265550"/>
              <a:gd name="connsiteX4" fmla="*/ 0 w 10671203"/>
              <a:gd name="connsiteY4" fmla="*/ 0 h 226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203" h="2265550">
                <a:moveTo>
                  <a:pt x="0" y="0"/>
                </a:moveTo>
                <a:lnTo>
                  <a:pt x="10671203" y="8185"/>
                </a:lnTo>
                <a:lnTo>
                  <a:pt x="9814560" y="2265550"/>
                </a:lnTo>
                <a:lnTo>
                  <a:pt x="0" y="22655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43698" marR="0" lvl="0" indent="0" algn="l" defTabSz="802868" rtl="0" eaLnBrk="1" fontAlgn="auto" latinLnBrk="0" hangingPunct="1">
              <a:lnSpc>
                <a:spcPts val="2699"/>
              </a:lnSpc>
              <a:spcBef>
                <a:spcPts val="0"/>
              </a:spcBef>
              <a:spcAft>
                <a:spcPts val="0"/>
              </a:spcAft>
              <a:buClrTx/>
              <a:buSzTx/>
              <a:buFontTx/>
              <a:buNone/>
              <a:tabLst/>
              <a:defRPr/>
            </a:pPr>
            <a:r>
              <a:rPr lang="en-GB" sz="2599" dirty="0" err="1">
                <a:solidFill>
                  <a:srgbClr val="19A49E"/>
                </a:solidFill>
                <a:latin typeface="Gotham Medium" pitchFamily="50" charset="0"/>
                <a:cs typeface="Gotham Medium" pitchFamily="50" charset="0"/>
              </a:rPr>
              <a:t>Widerstandsfähig</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auch</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in den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dunkelsten</a:t>
            </a:r>
            <a:r>
              <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rPr>
              <a:t>” </a:t>
            </a:r>
            <a:r>
              <a:rPr kumimoji="0" lang="en-GB" sz="2599" b="0" i="0" u="none" strike="noStrike" kern="1200" cap="none" spc="0" normalizeH="0" baseline="0" noProof="0" dirty="0" err="1">
                <a:ln>
                  <a:noFill/>
                </a:ln>
                <a:solidFill>
                  <a:srgbClr val="19A49E"/>
                </a:solidFill>
                <a:effectLst/>
                <a:uLnTx/>
                <a:uFillTx/>
                <a:latin typeface="Gotham Medium" pitchFamily="50" charset="0"/>
                <a:ea typeface="+mn-ea"/>
                <a:cs typeface="Gotham Medium" pitchFamily="50" charset="0"/>
              </a:rPr>
              <a:t>Stunden</a:t>
            </a:r>
            <a:endParaRPr kumimoji="0" lang="en-GB" sz="2599" b="0" i="0" u="none" strike="noStrike" kern="1200" cap="none" spc="0" normalizeH="0" baseline="0" noProof="0" dirty="0">
              <a:ln>
                <a:noFill/>
              </a:ln>
              <a:solidFill>
                <a:srgbClr val="19A49E"/>
              </a:solidFill>
              <a:effectLst/>
              <a:uLnTx/>
              <a:uFillTx/>
              <a:latin typeface="Gotham Medium" pitchFamily="50" charset="0"/>
              <a:ea typeface="+mn-ea"/>
              <a:cs typeface="Gotham Medium" pitchFamily="50" charset="0"/>
            </a:endParaRPr>
          </a:p>
        </p:txBody>
      </p:sp>
      <p:graphicFrame>
        <p:nvGraphicFramePr>
          <p:cNvPr id="6" name="Graphique 16">
            <a:extLst>
              <a:ext uri="{FF2B5EF4-FFF2-40B4-BE49-F238E27FC236}">
                <a16:creationId xmlns:a16="http://schemas.microsoft.com/office/drawing/2014/main" id="{D7D2850D-B7C4-9150-6404-61B312BFBC8F}"/>
              </a:ext>
            </a:extLst>
          </p:cNvPr>
          <p:cNvGraphicFramePr>
            <a:graphicFrameLocks/>
          </p:cNvGraphicFramePr>
          <p:nvPr/>
        </p:nvGraphicFramePr>
        <p:xfrm>
          <a:off x="5633" y="2133600"/>
          <a:ext cx="11391772" cy="359343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2330069B-D12A-FC1D-613A-7B9F8EA9DA1B}"/>
              </a:ext>
            </a:extLst>
          </p:cNvPr>
          <p:cNvSpPr/>
          <p:nvPr/>
        </p:nvSpPr>
        <p:spPr>
          <a:xfrm>
            <a:off x="2811190" y="3350472"/>
            <a:ext cx="407992" cy="2030305"/>
          </a:xfrm>
          <a:prstGeom prst="roundRect">
            <a:avLst/>
          </a:prstGeom>
          <a:noFill/>
          <a:ln w="19050">
            <a:solidFill>
              <a:srgbClr val="D3BC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Light"/>
              <a:ea typeface="+mn-ea"/>
              <a:cs typeface="+mn-cs"/>
            </a:endParaRPr>
          </a:p>
        </p:txBody>
      </p:sp>
      <p:sp>
        <p:nvSpPr>
          <p:cNvPr id="8" name="TextBox 7">
            <a:extLst>
              <a:ext uri="{FF2B5EF4-FFF2-40B4-BE49-F238E27FC236}">
                <a16:creationId xmlns:a16="http://schemas.microsoft.com/office/drawing/2014/main" id="{C4F2D8B3-8A54-778E-29BA-5888C0B365D5}"/>
              </a:ext>
            </a:extLst>
          </p:cNvPr>
          <p:cNvSpPr txBox="1"/>
          <p:nvPr/>
        </p:nvSpPr>
        <p:spPr>
          <a:xfrm rot="18186688">
            <a:off x="2682869" y="2848045"/>
            <a:ext cx="873803" cy="30362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9864A5"/>
                </a:solidFill>
                <a:effectLst/>
                <a:uLnTx/>
                <a:uFillTx/>
                <a:latin typeface="Gotham Medium" pitchFamily="50" charset="0"/>
                <a:ea typeface="+mn-ea"/>
                <a:cs typeface="Gotham Medium" pitchFamily="50" charset="0"/>
              </a:rPr>
              <a:t>GFC</a:t>
            </a:r>
            <a:endParaRPr kumimoji="0" lang="en-GB" sz="1600" b="0" i="0" u="none" strike="noStrike" kern="1200" cap="none" spc="0" normalizeH="0" baseline="0" noProof="0" dirty="0">
              <a:ln>
                <a:noFill/>
              </a:ln>
              <a:solidFill>
                <a:srgbClr val="9864A5"/>
              </a:solidFill>
              <a:effectLst/>
              <a:uLnTx/>
              <a:uFillTx/>
              <a:latin typeface="Gotham Medium" pitchFamily="50" charset="0"/>
              <a:ea typeface="+mn-ea"/>
              <a:cs typeface="Gotham Medium" pitchFamily="50" charset="0"/>
            </a:endParaRPr>
          </a:p>
        </p:txBody>
      </p:sp>
      <p:sp>
        <p:nvSpPr>
          <p:cNvPr id="9" name="TextBox 8">
            <a:extLst>
              <a:ext uri="{FF2B5EF4-FFF2-40B4-BE49-F238E27FC236}">
                <a16:creationId xmlns:a16="http://schemas.microsoft.com/office/drawing/2014/main" id="{12A96E12-57C6-D261-8189-695D1F71D498}"/>
              </a:ext>
            </a:extLst>
          </p:cNvPr>
          <p:cNvSpPr txBox="1"/>
          <p:nvPr/>
        </p:nvSpPr>
        <p:spPr>
          <a:xfrm rot="16200000">
            <a:off x="10176378" y="4606355"/>
            <a:ext cx="1148232" cy="309499"/>
          </a:xfrm>
          <a:prstGeom prst="rect">
            <a:avLst/>
          </a:prstGeom>
          <a:solidFill>
            <a:schemeClr val="bg1"/>
          </a:solidFill>
        </p:spPr>
        <p:txBody>
          <a:bodyPr wrap="square" lIns="0" tIns="0" rIns="0" bIns="0" rtlCol="0" anchor="ctr">
            <a:no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GB" sz="1050" b="0" i="0" u="none" strike="noStrike" kern="1200" cap="none" spc="0" normalizeH="0" baseline="0" noProof="0" dirty="0">
                <a:ln>
                  <a:noFill/>
                </a:ln>
                <a:solidFill>
                  <a:sysClr val="windowText" lastClr="000000"/>
                </a:solidFill>
                <a:effectLst/>
                <a:uLnTx/>
                <a:uFillTx/>
                <a:latin typeface="Gotham Medium" pitchFamily="50" charset="0"/>
                <a:ea typeface="+mn-ea"/>
                <a:cs typeface="Gotham Medium" pitchFamily="50" charset="0"/>
              </a:rPr>
              <a:t>GFC scenario**</a:t>
            </a:r>
          </a:p>
        </p:txBody>
      </p:sp>
      <p:sp>
        <p:nvSpPr>
          <p:cNvPr id="11" name="Rectangle: Rounded Corners 10">
            <a:extLst>
              <a:ext uri="{FF2B5EF4-FFF2-40B4-BE49-F238E27FC236}">
                <a16:creationId xmlns:a16="http://schemas.microsoft.com/office/drawing/2014/main" id="{72A8D790-629B-B7F1-FE2C-2CE8B52A71CB}"/>
              </a:ext>
            </a:extLst>
          </p:cNvPr>
          <p:cNvSpPr/>
          <p:nvPr/>
        </p:nvSpPr>
        <p:spPr>
          <a:xfrm>
            <a:off x="10551749" y="3350472"/>
            <a:ext cx="407992" cy="2030305"/>
          </a:xfrm>
          <a:prstGeom prst="roundRect">
            <a:avLst/>
          </a:prstGeom>
          <a:noFill/>
          <a:ln w="19050">
            <a:solidFill>
              <a:srgbClr val="D3BC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Light"/>
              <a:ea typeface="+mn-ea"/>
              <a:cs typeface="+mn-cs"/>
            </a:endParaRPr>
          </a:p>
        </p:txBody>
      </p:sp>
      <p:sp>
        <p:nvSpPr>
          <p:cNvPr id="12" name="Rectangle : coins arrondis 17">
            <a:extLst>
              <a:ext uri="{FF2B5EF4-FFF2-40B4-BE49-F238E27FC236}">
                <a16:creationId xmlns:a16="http://schemas.microsoft.com/office/drawing/2014/main" id="{7BBEB17E-77C3-C0C6-EC09-44899E2B504C}"/>
              </a:ext>
            </a:extLst>
          </p:cNvPr>
          <p:cNvSpPr/>
          <p:nvPr/>
        </p:nvSpPr>
        <p:spPr>
          <a:xfrm>
            <a:off x="3681712" y="3085617"/>
            <a:ext cx="3549106" cy="2654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28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9A49E"/>
                </a:solidFill>
                <a:effectLst/>
                <a:uLnTx/>
                <a:uFillTx/>
                <a:latin typeface="Gotham Book" pitchFamily="50" charset="0"/>
                <a:ea typeface="+mn-ea"/>
                <a:cs typeface="Gotham Book" pitchFamily="50" charset="0"/>
              </a:rPr>
              <a:t>Long-term average +8%</a:t>
            </a:r>
          </a:p>
        </p:txBody>
      </p:sp>
    </p:spTree>
    <p:extLst>
      <p:ext uri="{BB962C8B-B14F-4D97-AF65-F5344CB8AC3E}">
        <p14:creationId xmlns:p14="http://schemas.microsoft.com/office/powerpoint/2010/main" val="8223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EID" val="426812"/>
</p:tagLst>
</file>

<file path=ppt/tags/tag2.xml><?xml version="1.0" encoding="utf-8"?>
<p:tagLst xmlns:a="http://schemas.openxmlformats.org/drawingml/2006/main" xmlns:r="http://schemas.openxmlformats.org/officeDocument/2006/relationships" xmlns:p="http://schemas.openxmlformats.org/presentationml/2006/main">
  <p:tag name="VPITCHSLIDEKEY" val="110957-1-0"/>
</p:tagLst>
</file>

<file path=ppt/tags/tag3.xml><?xml version="1.0" encoding="utf-8"?>
<p:tagLst xmlns:a="http://schemas.openxmlformats.org/drawingml/2006/main" xmlns:r="http://schemas.openxmlformats.org/officeDocument/2006/relationships" xmlns:p="http://schemas.openxmlformats.org/presentationml/2006/main">
  <p:tag name="VPITCHSLIDEKEY" val="110958-1-0"/>
</p:tagLst>
</file>

<file path=ppt/tags/tag4.xml><?xml version="1.0" encoding="utf-8"?>
<p:tagLst xmlns:a="http://schemas.openxmlformats.org/drawingml/2006/main" xmlns:r="http://schemas.openxmlformats.org/officeDocument/2006/relationships" xmlns:p="http://schemas.openxmlformats.org/presentationml/2006/main">
  <p:tag name="UID" val="37050"/>
</p:tagLst>
</file>

<file path=ppt/tags/tag5.xml><?xml version="1.0" encoding="utf-8"?>
<p:tagLst xmlns:a="http://schemas.openxmlformats.org/drawingml/2006/main" xmlns:r="http://schemas.openxmlformats.org/officeDocument/2006/relationships" xmlns:p="http://schemas.openxmlformats.org/presentationml/2006/main">
  <p:tag name="UID" val="5502"/>
</p:tagLst>
</file>

<file path=ppt/theme/theme1.xml><?xml version="1.0" encoding="utf-8"?>
<a:theme xmlns:a="http://schemas.openxmlformats.org/drawingml/2006/main" name="1_Default Theme">
  <a:themeElements>
    <a:clrScheme name="Personnalisé 1">
      <a:dk1>
        <a:sysClr val="windowText" lastClr="000000"/>
      </a:dk1>
      <a:lt1>
        <a:sysClr val="window" lastClr="FFFFFF"/>
      </a:lt1>
      <a:dk2>
        <a:srgbClr val="575757"/>
      </a:dk2>
      <a:lt2>
        <a:srgbClr val="DADADA"/>
      </a:lt2>
      <a:accent1>
        <a:srgbClr val="00838A"/>
      </a:accent1>
      <a:accent2>
        <a:srgbClr val="6C217E"/>
      </a:accent2>
      <a:accent3>
        <a:srgbClr val="C83585"/>
      </a:accent3>
      <a:accent4>
        <a:srgbClr val="00A8E6"/>
      </a:accent4>
      <a:accent5>
        <a:srgbClr val="575757"/>
      </a:accent5>
      <a:accent6>
        <a:srgbClr val="DADADA"/>
      </a:accent6>
      <a:hlink>
        <a:srgbClr val="000000"/>
      </a:hlink>
      <a:folHlink>
        <a:srgbClr val="000000"/>
      </a:folHlink>
    </a:clrScheme>
    <a:fontScheme name="Personnalisé 2">
      <a:majorFont>
        <a:latin typeface="Gotham Light"/>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dirty="0">
            <a:latin typeface="Gotham Bold" pitchFamily="50" charset="0"/>
            <a:cs typeface="Gotham Bold" pitchFamily="50" charset="0"/>
          </a:defRPr>
        </a:defPPr>
      </a:lstStyle>
    </a:txDef>
  </a:objectDefaults>
  <a:extraClrSchemeLst/>
  <a:custClrLst>
    <a:custClr name="R25 G164 B158">
      <a:srgbClr val="19A49E"/>
    </a:custClr>
    <a:custClr name="R51 G174 B169">
      <a:srgbClr val="33AEA9"/>
    </a:custClr>
    <a:custClr name="R76 G184 B179">
      <a:srgbClr val="4CB8B3"/>
    </a:custClr>
    <a:custClr name="R102 G194 B190">
      <a:srgbClr val="66C2BE"/>
    </a:custClr>
    <a:custClr name="R128 G204 B201">
      <a:srgbClr val="80CCC9"/>
    </a:custClr>
    <a:custClr name="R153 G215 B212">
      <a:srgbClr val="99D7D4"/>
    </a:custClr>
    <a:custClr name="R178 G225 B223">
      <a:srgbClr val="B2E1DF"/>
    </a:custClr>
    <a:custClr name="R204 G235 B233">
      <a:srgbClr val="CCEBE9"/>
    </a:custClr>
    <a:custClr name="R229 G245 B244">
      <a:srgbClr val="E5F5F4"/>
    </a:custClr>
    <a:custClr name="R242 G250 B250">
      <a:srgbClr val="F2FAFA"/>
    </a:custClr>
    <a:custClr name="R123 G55 B139">
      <a:srgbClr val="7B378B"/>
    </a:custClr>
    <a:custClr name="R137 G77 B152">
      <a:srgbClr val="894D98"/>
    </a:custClr>
    <a:custClr name="R152 G100 B165">
      <a:srgbClr val="9864A5"/>
    </a:custClr>
    <a:custClr name="R167 G122 B178">
      <a:srgbClr val="A77AB2"/>
    </a:custClr>
    <a:custClr name="R181 G144 B190">
      <a:srgbClr val="B590BE"/>
    </a:custClr>
    <a:custClr name="R196 G166 B203">
      <a:srgbClr val="C4A6CB"/>
    </a:custClr>
    <a:custClr name="R211 G188 B216">
      <a:srgbClr val="D3BCD8"/>
    </a:custClr>
    <a:custClr name="R226 G211 B229">
      <a:srgbClr val="E2D3E5"/>
    </a:custClr>
    <a:custClr name="R240 G233 B242">
      <a:srgbClr val="F0E9F2"/>
    </a:custClr>
    <a:custClr name="R248 G244 B249">
      <a:srgbClr val="F8F4F9"/>
    </a:custClr>
  </a:custClrLst>
  <a:extLst>
    <a:ext uri="{05A4C25C-085E-4340-85A3-A5531E510DB2}">
      <thm15:themeFamily xmlns:thm15="http://schemas.microsoft.com/office/thememl/2012/main" name="Default Theme" id="{1563AE38-8B53-4EA7-82B0-7E28AA38E1D9}" vid="{420C4D44-7D93-4634-8452-6E032E964D47}"/>
    </a:ext>
  </a:extLst>
</a:theme>
</file>

<file path=ppt/theme/theme2.xml><?xml version="1.0" encoding="utf-8"?>
<a:theme xmlns:a="http://schemas.openxmlformats.org/drawingml/2006/main" name="Theme2023_e25bcee9355a41769651695cffbfdce6">
  <a:themeElements>
    <a:clrScheme name="Comgest 2023">
      <a:dk1>
        <a:sysClr val="windowText" lastClr="000000"/>
      </a:dk1>
      <a:lt1>
        <a:sysClr val="window" lastClr="FFFFFF"/>
      </a:lt1>
      <a:dk2>
        <a:srgbClr val="575757"/>
      </a:dk2>
      <a:lt2>
        <a:srgbClr val="DADADA"/>
      </a:lt2>
      <a:accent1>
        <a:srgbClr val="19A49E"/>
      </a:accent1>
      <a:accent2>
        <a:srgbClr val="7B378B"/>
      </a:accent2>
      <a:accent3>
        <a:srgbClr val="EA526F"/>
      </a:accent3>
      <a:accent4>
        <a:srgbClr val="357DED"/>
      </a:accent4>
      <a:accent5>
        <a:srgbClr val="575757"/>
      </a:accent5>
      <a:accent6>
        <a:srgbClr val="DADADA"/>
      </a:accent6>
      <a:hlink>
        <a:srgbClr val="19A49E"/>
      </a:hlink>
      <a:folHlink>
        <a:srgbClr val="575757"/>
      </a:folHlink>
    </a:clrScheme>
    <a:fontScheme name="Comgest default">
      <a:majorFont>
        <a:latin typeface="Gotham Medium"/>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dirty="0" smtClean="0">
            <a:latin typeface="Gotham Bold" pitchFamily="50" charset="0"/>
            <a:cs typeface="Gotham Bold" pitchFamily="50" charset="0"/>
          </a:defRPr>
        </a:defPPr>
      </a:lstStyle>
    </a:txDef>
  </a:objectDefaults>
  <a:extraClrSchemeLst/>
  <a:custClrLst>
    <a:custClr name="R25 G164 B158">
      <a:srgbClr val="19A49E"/>
    </a:custClr>
    <a:custClr name="R51 G174 B169">
      <a:srgbClr val="33AEA9"/>
    </a:custClr>
    <a:custClr name="R76 G184 B179">
      <a:srgbClr val="4CB8B3"/>
    </a:custClr>
    <a:custClr name="R102 G194 B190">
      <a:srgbClr val="66C2BE"/>
    </a:custClr>
    <a:custClr name="R128 G204 B201">
      <a:srgbClr val="80CCC9"/>
    </a:custClr>
    <a:custClr name="R153 G215 B212">
      <a:srgbClr val="99D7D4"/>
    </a:custClr>
    <a:custClr name="R178 G225 B223">
      <a:srgbClr val="B2E1DF"/>
    </a:custClr>
    <a:custClr name="R204 G235 B233">
      <a:srgbClr val="CCEBE9"/>
    </a:custClr>
    <a:custClr name="R229 G245 B244">
      <a:srgbClr val="E5F5F4"/>
    </a:custClr>
    <a:custClr name="R242 G250 B250">
      <a:srgbClr val="F2FAFA"/>
    </a:custClr>
    <a:custClr name="R123 G55 B139">
      <a:srgbClr val="7B378B"/>
    </a:custClr>
    <a:custClr name="R137 G77 B152">
      <a:srgbClr val="894D98"/>
    </a:custClr>
    <a:custClr name="R152 G100 B165">
      <a:srgbClr val="9864A5"/>
    </a:custClr>
    <a:custClr name="R167 G122 B178">
      <a:srgbClr val="A77AB2"/>
    </a:custClr>
    <a:custClr name="R181 G144 B190">
      <a:srgbClr val="B590BE"/>
    </a:custClr>
    <a:custClr name="R196 G166 B203">
      <a:srgbClr val="C4A6CB"/>
    </a:custClr>
    <a:custClr name="R211 G188 B216">
      <a:srgbClr val="D3BCD8"/>
    </a:custClr>
    <a:custClr name="R226 G211 B229">
      <a:srgbClr val="E2D3E5"/>
    </a:custClr>
    <a:custClr name="R240 G233 B242">
      <a:srgbClr val="F0E9F2"/>
    </a:custClr>
    <a:custClr name="R248 G244 B249">
      <a:srgbClr val="F8F4F9"/>
    </a:custClr>
  </a:custClrLst>
  <a:extLst>
    <a:ext uri="{05A4C25C-085E-4340-85A3-A5531E510DB2}">
      <thm15:themeFamily xmlns:thm15="http://schemas.microsoft.com/office/thememl/2012/main" name="Theme2023" id="{7726C3A2-99BA-49DD-A683-334FEC3FEBCE}" vid="{1A9FF6AE-5359-4693-A3CB-2E9A50A49F3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803ddf9d-21ca-4e06-9103-483ecef588b3" Name="Computed" ContentType="XML" MajorVersion="0" MinorVersion="1" isLocalCopy="False" IsBaseObject="False" DataSourceId="6561e5d0-6e36-4f06-949c-d7673583420d" DataSourceMajorVersion="0" DataSourceMinorVersion="1"/>
</file>

<file path=customXml/item2.xml><?xml version="1.0" encoding="utf-8"?>
<AllExternalAdhocVariableMappings/>
</file>

<file path=customXml/item3.xml><?xml version="1.0" encoding="utf-8"?>
<VariableListDefinition name="Computed" displayName="Computed" id="803ddf9d-21ca-4e06-9103-483ecef588b3" isdomainofvalue="False" dataSourceId="6561e5d0-6e36-4f06-949c-d7673583420d"/>
</file>

<file path=customXml/item4.xml><?xml version="1.0" encoding="utf-8"?>
<VariableListDefinition name="System" displayName="System" id="c0c6f7bd-60ec-430a-a394-74fcef4b775d" isdomainofvalue="False" dataSourceId="5784dc52-605d-45d5-85db-7e64880a84c3"/>
</file>

<file path=customXml/item5.xml><?xml version="1.0" encoding="utf-8"?>
<VariableList UniqueId="c0c6f7bd-60ec-430a-a394-74fcef4b775d" Name="System" ContentType="XML" MajorVersion="0" MinorVersion="1" isLocalCopy="False" IsBaseObject="False" DataSourceId="5784dc52-605d-45d5-85db-7e64880a84c3" DataSourceMajorVersion="0" DataSourceMinorVersion="1"/>
</file>

<file path=customXml/item6.xml><?xml version="1.0" encoding="utf-8"?>
<VariableListDefinition name="AD_HOC" displayName="AD_HOC" id="bc492620-4e94-4035-b023-77c86cd560a0" isdomainofvalue="False" dataSourceId="ae3745b0-3dfe-4f36-91c7-f05e76019d21"/>
</file>

<file path=customXml/item7.xml><?xml version="1.0" encoding="utf-8"?>
<VariableList UniqueId="bc492620-4e94-4035-b023-77c86cd560a0" Name="AD_HOC" ContentType="XML" MajorVersion="0" MinorVersion="1" isLocalCopy="False" IsBaseObject="False" DataSourceId="ae3745b0-3dfe-4f36-91c7-f05e76019d21" DataSourceMajorVersion="0" DataSourceMinorVersion="1"/>
</file>

<file path=customXml/itemProps1.xml><?xml version="1.0" encoding="utf-8"?>
<ds:datastoreItem xmlns:ds="http://schemas.openxmlformats.org/officeDocument/2006/customXml" ds:itemID="{5F8F3AB7-05E0-4DDC-882D-291A18D087FA}">
  <ds:schemaRefs/>
</ds:datastoreItem>
</file>

<file path=customXml/itemProps2.xml><?xml version="1.0" encoding="utf-8"?>
<ds:datastoreItem xmlns:ds="http://schemas.openxmlformats.org/officeDocument/2006/customXml" ds:itemID="{34772A57-391D-4492-81D6-DF43AFAE5122}">
  <ds:schemaRefs/>
</ds:datastoreItem>
</file>

<file path=customXml/itemProps3.xml><?xml version="1.0" encoding="utf-8"?>
<ds:datastoreItem xmlns:ds="http://schemas.openxmlformats.org/officeDocument/2006/customXml" ds:itemID="{5904CFAD-8EDE-4343-BA5D-ABB051C39DB2}">
  <ds:schemaRefs/>
</ds:datastoreItem>
</file>

<file path=customXml/itemProps4.xml><?xml version="1.0" encoding="utf-8"?>
<ds:datastoreItem xmlns:ds="http://schemas.openxmlformats.org/officeDocument/2006/customXml" ds:itemID="{BBF08C69-E3F4-4550-89F2-97958E732DEB}">
  <ds:schemaRefs/>
</ds:datastoreItem>
</file>

<file path=customXml/itemProps5.xml><?xml version="1.0" encoding="utf-8"?>
<ds:datastoreItem xmlns:ds="http://schemas.openxmlformats.org/officeDocument/2006/customXml" ds:itemID="{B676AEB5-EE32-46BE-A54B-675945B4C8FF}">
  <ds:schemaRefs/>
</ds:datastoreItem>
</file>

<file path=customXml/itemProps6.xml><?xml version="1.0" encoding="utf-8"?>
<ds:datastoreItem xmlns:ds="http://schemas.openxmlformats.org/officeDocument/2006/customXml" ds:itemID="{0F788330-A10C-401E-8D20-8936B392B1F0}">
  <ds:schemaRefs/>
</ds:datastoreItem>
</file>

<file path=customXml/itemProps7.xml><?xml version="1.0" encoding="utf-8"?>
<ds:datastoreItem xmlns:ds="http://schemas.openxmlformats.org/officeDocument/2006/customXml" ds:itemID="{707EA6D8-3966-456C-ADB1-AC803FDBAAE0}">
  <ds:schemaRefs/>
</ds:datastoreItem>
</file>

<file path=docProps/app.xml><?xml version="1.0" encoding="utf-8"?>
<Properties xmlns="http://schemas.openxmlformats.org/officeDocument/2006/extended-properties" xmlns:vt="http://schemas.openxmlformats.org/officeDocument/2006/docPropsVTypes">
  <TotalTime>0</TotalTime>
  <Words>2861</Words>
  <Application>Microsoft Office PowerPoint</Application>
  <PresentationFormat>Grand écran</PresentationFormat>
  <Paragraphs>241</Paragraphs>
  <Slides>26</Slides>
  <Notes>26</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39" baseType="lpstr">
      <vt:lpstr>Aleo</vt:lpstr>
      <vt:lpstr>Arial</vt:lpstr>
      <vt:lpstr>Caecilia LT Pro 45 Light</vt:lpstr>
      <vt:lpstr>Calibri</vt:lpstr>
      <vt:lpstr>Gotham Bold</vt:lpstr>
      <vt:lpstr>Gotham Book</vt:lpstr>
      <vt:lpstr>Gotham Light</vt:lpstr>
      <vt:lpstr>Gotham Medium</vt:lpstr>
      <vt:lpstr>Symbol</vt:lpstr>
      <vt:lpstr>Wingdings</vt:lpstr>
      <vt:lpstr>1_Default Theme</vt:lpstr>
      <vt:lpstr>Theme2023_e25bcee9355a41769651695cffbfdce6</vt:lpstr>
      <vt:lpstr>Document</vt:lpstr>
      <vt:lpstr>Europäischer Aktienmarkt: Wie lange hält die Rallye noch an?  </vt:lpstr>
      <vt:lpstr>Wichtiger Risikohinweis und Haftungsausschluss</vt:lpstr>
      <vt:lpstr>Über Comgest Blitzintro</vt:lpstr>
      <vt:lpstr>Présentation PowerPoint</vt:lpstr>
      <vt:lpstr>Présentation PowerPoint</vt:lpstr>
      <vt:lpstr>Présentation PowerPoint</vt:lpstr>
      <vt:lpstr>Présentation PowerPoint</vt:lpstr>
      <vt:lpstr>Présentation PowerPoint</vt:lpstr>
      <vt:lpstr>Présentation PowerPoint</vt:lpstr>
      <vt:lpstr>Comgest Growth Europe EUR Acc Wertentwicklung (nach Abzug von Gebühren)</vt:lpstr>
      <vt:lpstr>Comgest Growth Europe EUR Acc Wertentwicklung (nach Abzug von Gebühren)</vt:lpstr>
      <vt:lpstr>US oder europäische Aktien – die richtige Frage?</vt:lpstr>
      <vt:lpstr>COMGEST GROWTH EUROPE</vt:lpstr>
      <vt:lpstr>COMGEST GROWTH EUROPE OPPORTUNITIES</vt:lpstr>
      <vt:lpstr>COMGEST GROWTH EUROPE SMALLER COMPANIES</vt:lpstr>
      <vt:lpstr>Présentation PowerPoint</vt:lpstr>
      <vt:lpstr>Présentation PowerPoint</vt:lpstr>
      <vt:lpstr>Présentation PowerPoint</vt:lpstr>
      <vt:lpstr>Der Wert des Wachstums - Chancen für langfristige Anleger </vt:lpstr>
      <vt:lpstr>Kontakt</vt:lpstr>
      <vt:lpstr>kontakt</vt:lpstr>
      <vt:lpstr>Chancen und Risiken</vt:lpstr>
      <vt:lpstr>Chancen und Risiken</vt:lpstr>
      <vt:lpstr>Keine Anlageempfehlung</vt:lpstr>
      <vt:lpstr>Rechtliche Hinweise für Anleger in Deutschland und Österreich (1/2)</vt:lpstr>
      <vt:lpstr>Rechtliche Hinweise für Anleger in Deutschland und Österreich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Wolfgang FICKUS</dc:creator>
  <cp:lastModifiedBy>Wolfgang FICKUS</cp:lastModifiedBy>
  <cp:revision>34</cp:revision>
  <dcterms:created xsi:type="dcterms:W3CDTF">2023-01-24T16:54:50Z</dcterms:created>
  <dcterms:modified xsi:type="dcterms:W3CDTF">2023-01-30T09:22:39Z</dcterms:modified>
</cp:coreProperties>
</file>